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4" r:id="rId3"/>
    <p:sldId id="265" r:id="rId4"/>
    <p:sldId id="266" r:id="rId5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F00B5120-F9C1-4B61-8309-F851718CA01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47DF2C69-5254-4D47-AF92-1574AD636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59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34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23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9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8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Succession Plan of Functional Pool Positions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B7A626-5FF0-4661-A378-623DF938C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500" y="604543"/>
            <a:ext cx="1132615" cy="1192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952382" y="1870691"/>
            <a:ext cx="3944849" cy="5357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General Director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Satanov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Birzhan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9" name="Скругленный прямоугольник 20">
            <a:extLst>
              <a:ext uri="{FF2B5EF4-FFF2-40B4-BE49-F238E27FC236}">
                <a16:creationId xmlns:a16="http://schemas.microsoft.com/office/drawing/2014/main" id="{DEF14E02-3DCD-44E8-9304-0A99BD13340B}"/>
              </a:ext>
            </a:extLst>
          </p:cNvPr>
          <p:cNvSpPr/>
          <p:nvPr/>
        </p:nvSpPr>
        <p:spPr>
          <a:xfrm>
            <a:off x="364743" y="2479833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TARGET POSITIONS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1341084" y="2898137"/>
            <a:ext cx="3587641" cy="563677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Director of HR Department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3" name="Скругленный прямоугольник 21">
            <a:extLst>
              <a:ext uri="{FF2B5EF4-FFF2-40B4-BE49-F238E27FC236}">
                <a16:creationId xmlns:a16="http://schemas.microsoft.com/office/drawing/2014/main" id="{6F3DE3CF-C17E-4A21-BD6C-F7F23B443F62}"/>
              </a:ext>
            </a:extLst>
          </p:cNvPr>
          <p:cNvSpPr/>
          <p:nvPr/>
        </p:nvSpPr>
        <p:spPr>
          <a:xfrm>
            <a:off x="7001467" y="2889557"/>
            <a:ext cx="4108091" cy="577724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Director of Procurement Department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6" name="Скругленный прямоугольник 20">
            <a:extLst>
              <a:ext uri="{FF2B5EF4-FFF2-40B4-BE49-F238E27FC236}">
                <a16:creationId xmlns:a16="http://schemas.microsoft.com/office/drawing/2014/main" id="{55F69FBB-29FF-41AC-8DDF-9FF47E67AED7}"/>
              </a:ext>
            </a:extLst>
          </p:cNvPr>
          <p:cNvSpPr/>
          <p:nvPr/>
        </p:nvSpPr>
        <p:spPr>
          <a:xfrm>
            <a:off x="351692" y="3609390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SUCCESSORS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2986287" y="3910223"/>
            <a:ext cx="300404" cy="227383"/>
          </a:xfrm>
          <a:prstGeom prst="downArrow">
            <a:avLst/>
          </a:prstGeom>
          <a:blipFill>
            <a:blip r:embed="rId5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Стрелка вниз 34">
            <a:extLst>
              <a:ext uri="{FF2B5EF4-FFF2-40B4-BE49-F238E27FC236}">
                <a16:creationId xmlns:a16="http://schemas.microsoft.com/office/drawing/2014/main" id="{BC0FB765-5619-475C-A846-6FE59D0C55A1}"/>
              </a:ext>
            </a:extLst>
          </p:cNvPr>
          <p:cNvSpPr/>
          <p:nvPr/>
        </p:nvSpPr>
        <p:spPr>
          <a:xfrm>
            <a:off x="8905310" y="3926162"/>
            <a:ext cx="300404" cy="227383"/>
          </a:xfrm>
          <a:prstGeom prst="downArrow">
            <a:avLst/>
          </a:prstGeom>
          <a:blipFill>
            <a:blip r:embed="rId5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04ED29-92CE-4B83-9E7E-DE731F4E6A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7"/>
          <a:stretch/>
        </p:blipFill>
        <p:spPr>
          <a:xfrm>
            <a:off x="8433733" y="4203948"/>
            <a:ext cx="1243559" cy="1526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" name="Скругленный прямоугольник 27">
            <a:extLst>
              <a:ext uri="{FF2B5EF4-FFF2-40B4-BE49-F238E27FC236}">
                <a16:creationId xmlns:a16="http://schemas.microsoft.com/office/drawing/2014/main" id="{72FF210F-AB6B-4872-A286-6D72BBA5F646}"/>
              </a:ext>
            </a:extLst>
          </p:cNvPr>
          <p:cNvSpPr/>
          <p:nvPr/>
        </p:nvSpPr>
        <p:spPr>
          <a:xfrm>
            <a:off x="7660170" y="5870751"/>
            <a:ext cx="2832732" cy="62721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Nartbayeva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Mennura</a:t>
            </a:r>
            <a:endParaRPr lang="en-US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Director of Material &amp; Technical supply department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Semizbay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mine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B1305D-C396-479C-902D-B7F83CBAF4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10" y="4196405"/>
            <a:ext cx="1243559" cy="153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1862652" y="5874047"/>
            <a:ext cx="2669180" cy="62721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Ukubayeva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Aislu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Chief Manager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of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HR Department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5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3769757" y="3006686"/>
            <a:ext cx="4350686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Chief Accountant </a:t>
            </a:r>
          </a:p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Accounting and Reporting Department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5794202" y="4225297"/>
            <a:ext cx="301798" cy="256834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5455A9-18ED-402C-9C42-00E922B702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900" y="606025"/>
            <a:ext cx="1018399" cy="1183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550BF6-0CA5-49AC-B690-9047925980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"/>
          <a:stretch/>
        </p:blipFill>
        <p:spPr>
          <a:xfrm>
            <a:off x="5411222" y="4534878"/>
            <a:ext cx="1070961" cy="1314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3643470" y="5906349"/>
            <a:ext cx="4880176" cy="691252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Konovalova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Vera</a:t>
            </a:r>
          </a:p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Deputy Director </a:t>
            </a:r>
          </a:p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Accounting and Reporting Department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2827606" y="1873408"/>
            <a:ext cx="5988150" cy="5782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Deputy General Director of Finance &amp; Commercial Director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CUI YIWEN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0890DAF-A20C-4802-B4EE-C1EEE2C9EB30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Succession Plan of Functional Pool Positions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Скругленный прямоугольник 20">
            <a:extLst>
              <a:ext uri="{FF2B5EF4-FFF2-40B4-BE49-F238E27FC236}">
                <a16:creationId xmlns:a16="http://schemas.microsoft.com/office/drawing/2014/main" id="{EA424DA0-25B6-41A8-AA06-38696E58103F}"/>
              </a:ext>
            </a:extLst>
          </p:cNvPr>
          <p:cNvSpPr/>
          <p:nvPr/>
        </p:nvSpPr>
        <p:spPr>
          <a:xfrm>
            <a:off x="118283" y="2591320"/>
            <a:ext cx="1188704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TARGET POSITIONS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Скругленный прямоугольник 20">
            <a:extLst>
              <a:ext uri="{FF2B5EF4-FFF2-40B4-BE49-F238E27FC236}">
                <a16:creationId xmlns:a16="http://schemas.microsoft.com/office/drawing/2014/main" id="{3FE609A4-9EC0-47E1-A7C4-7B91A09A8696}"/>
              </a:ext>
            </a:extLst>
          </p:cNvPr>
          <p:cNvSpPr/>
          <p:nvPr/>
        </p:nvSpPr>
        <p:spPr>
          <a:xfrm>
            <a:off x="325590" y="3879457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SUCCESSORS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573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4024960" y="3014413"/>
            <a:ext cx="4387078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Director of Production and Geology Department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6068297" y="4060027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B2448E-7295-48CC-8CF7-2EC2A9DD6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857" y="623058"/>
            <a:ext cx="1197285" cy="1200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B3B1279-B049-4B76-A8D0-CC270918EE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369" y="4386457"/>
            <a:ext cx="1121207" cy="1443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5038194" y="5925403"/>
            <a:ext cx="2347555" cy="619078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Temenuly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Zhomart</a:t>
            </a:r>
            <a:endParaRPr lang="en-US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Director of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Semizbay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mine.</a:t>
            </a: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194386" y="1892430"/>
            <a:ext cx="6048228" cy="62142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Deputy General Director of Production</a:t>
            </a:r>
          </a:p>
          <a:p>
            <a:pPr algn="ctr"/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Zolin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Alexey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3" name="Скругленный прямоугольник 20">
            <a:extLst>
              <a:ext uri="{FF2B5EF4-FFF2-40B4-BE49-F238E27FC236}">
                <a16:creationId xmlns:a16="http://schemas.microsoft.com/office/drawing/2014/main" id="{79E768D5-72CF-44F1-B0DF-B51614D7E6E0}"/>
              </a:ext>
            </a:extLst>
          </p:cNvPr>
          <p:cNvSpPr/>
          <p:nvPr/>
        </p:nvSpPr>
        <p:spPr>
          <a:xfrm>
            <a:off x="325590" y="3806248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SUCCESSORS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0DEFE16-055E-4961-82EA-8DAB923E0C25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Succession Plan of Functional Pool Positions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Скругленный прямоугольник 20">
            <a:extLst>
              <a:ext uri="{FF2B5EF4-FFF2-40B4-BE49-F238E27FC236}">
                <a16:creationId xmlns:a16="http://schemas.microsoft.com/office/drawing/2014/main" id="{CB0C68E3-52CB-4AC9-9A5B-0AB1BBE023F9}"/>
              </a:ext>
            </a:extLst>
          </p:cNvPr>
          <p:cNvSpPr/>
          <p:nvPr/>
        </p:nvSpPr>
        <p:spPr>
          <a:xfrm>
            <a:off x="391683" y="2628965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TARGET POSITIONS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8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1000848" y="2885556"/>
            <a:ext cx="4288129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Director of the Mine / Branch 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5" name="Скругленный прямоугольник 21">
            <a:extLst>
              <a:ext uri="{FF2B5EF4-FFF2-40B4-BE49-F238E27FC236}">
                <a16:creationId xmlns:a16="http://schemas.microsoft.com/office/drawing/2014/main" id="{C41C6D93-AE8C-46D8-A9DB-6ABB2140AB5C}"/>
              </a:ext>
            </a:extLst>
          </p:cNvPr>
          <p:cNvSpPr/>
          <p:nvPr/>
        </p:nvSpPr>
        <p:spPr>
          <a:xfrm>
            <a:off x="6923295" y="2885094"/>
            <a:ext cx="4288129" cy="654567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Chief Engineer of the Mine / Branch 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2636467" y="3936891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9" name="Стрелка вниз 34">
            <a:extLst>
              <a:ext uri="{FF2B5EF4-FFF2-40B4-BE49-F238E27FC236}">
                <a16:creationId xmlns:a16="http://schemas.microsoft.com/office/drawing/2014/main" id="{DA6E5380-2DCB-45A3-BE7E-911B56C7499C}"/>
              </a:ext>
            </a:extLst>
          </p:cNvPr>
          <p:cNvSpPr/>
          <p:nvPr/>
        </p:nvSpPr>
        <p:spPr>
          <a:xfrm>
            <a:off x="8917157" y="3946301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B2448E-7295-48CC-8CF7-2EC2A9DD6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15" y="586956"/>
            <a:ext cx="1224651" cy="1173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C11EF60-9E67-4760-8FFF-BAEA855D9A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49" y="4266824"/>
            <a:ext cx="1153640" cy="1365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4E83BFA-18CC-4324-82EB-BF437BE548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898" y="4247242"/>
            <a:ext cx="1153641" cy="1365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1276680" y="5750862"/>
            <a:ext cx="3019978" cy="72978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Kalymbetov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Zharaskhan</a:t>
            </a:r>
            <a:endParaRPr lang="en-US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Chief engineer of the branch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5" name="Скругленный прямоугольник 27">
            <a:extLst>
              <a:ext uri="{FF2B5EF4-FFF2-40B4-BE49-F238E27FC236}">
                <a16:creationId xmlns:a16="http://schemas.microsoft.com/office/drawing/2014/main" id="{46FE6B43-5C90-4F86-A37F-2A4ABBFFD9F3}"/>
              </a:ext>
            </a:extLst>
          </p:cNvPr>
          <p:cNvSpPr/>
          <p:nvPr/>
        </p:nvSpPr>
        <p:spPr>
          <a:xfrm>
            <a:off x="7642945" y="5710610"/>
            <a:ext cx="2883546" cy="790657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Nalibayev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Timur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Head of the Production and Technical Service of 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</a:t>
            </a:r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Irkol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Mine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343120" y="1812111"/>
            <a:ext cx="5724240" cy="62142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Deputy General Director of Production</a:t>
            </a:r>
          </a:p>
          <a:p>
            <a:pPr algn="ctr"/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Zolin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Alexey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Скругленный прямоугольник 20">
            <a:extLst>
              <a:ext uri="{FF2B5EF4-FFF2-40B4-BE49-F238E27FC236}">
                <a16:creationId xmlns:a16="http://schemas.microsoft.com/office/drawing/2014/main" id="{72C171E8-3EF6-4A6A-B762-665D306C6854}"/>
              </a:ext>
            </a:extLst>
          </p:cNvPr>
          <p:cNvSpPr/>
          <p:nvPr/>
        </p:nvSpPr>
        <p:spPr>
          <a:xfrm>
            <a:off x="325588" y="3688329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SUCCESSORS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A6B1B75-1BF9-4967-AB06-7B48058EDF66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Succession Plan of Functional Pool Positions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Скругленный прямоугольник 20">
            <a:extLst>
              <a:ext uri="{FF2B5EF4-FFF2-40B4-BE49-F238E27FC236}">
                <a16:creationId xmlns:a16="http://schemas.microsoft.com/office/drawing/2014/main" id="{BE0EDD61-1E5E-498C-9D6E-3D91D215692B}"/>
              </a:ext>
            </a:extLst>
          </p:cNvPr>
          <p:cNvSpPr/>
          <p:nvPr/>
        </p:nvSpPr>
        <p:spPr>
          <a:xfrm>
            <a:off x="364743" y="2479833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  <a:latin typeface="+mj-lt"/>
              </a:rPr>
              <a:t>TARGET POSITIONS</a:t>
            </a:r>
            <a:endParaRPr lang="ru-RU" sz="1400" b="1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2260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5172</TotalTime>
  <Words>164</Words>
  <Application>Microsoft Office PowerPoint</Application>
  <PresentationFormat>Широкоэкранный</PresentationFormat>
  <Paragraphs>49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Segoe UI Black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Какенова Айжан Кайратовна</dc:creator>
  <cp:lastModifiedBy>Анесова Малика Серікқызы</cp:lastModifiedBy>
  <cp:revision>108</cp:revision>
  <cp:lastPrinted>2026-05-12T08:04:10Z</cp:lastPrinted>
  <dcterms:created xsi:type="dcterms:W3CDTF">2020-11-20T09:27:30Z</dcterms:created>
  <dcterms:modified xsi:type="dcterms:W3CDTF">2026-09-24T10:35:45Z</dcterms:modified>
</cp:coreProperties>
</file>