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64" r:id="rId3"/>
    <p:sldId id="265" r:id="rId4"/>
    <p:sldId id="266" r:id="rId5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F00B5120-F9C1-4B61-8309-F851718CA01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47DF2C69-5254-4D47-AF92-1574AD636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3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26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59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344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23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99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3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4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1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2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8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9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0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4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4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Функционалдық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пул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лауазымдары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бойынша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сабақтастық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жоспары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B7A626-5FF0-4661-A378-623DF938C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964" y="623712"/>
            <a:ext cx="1132615" cy="1192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3952384" y="1871063"/>
            <a:ext cx="3944849" cy="5357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Бас директор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Сатанов Биржан Булатович</a:t>
            </a:r>
          </a:p>
        </p:txBody>
      </p:sp>
      <p:sp>
        <p:nvSpPr>
          <p:cNvPr id="29" name="Скругленный прямоугольник 20">
            <a:extLst>
              <a:ext uri="{FF2B5EF4-FFF2-40B4-BE49-F238E27FC236}">
                <a16:creationId xmlns:a16="http://schemas.microsoft.com/office/drawing/2014/main" id="{DEF14E02-3DCD-44E8-9304-0A99BD13340B}"/>
              </a:ext>
            </a:extLst>
          </p:cNvPr>
          <p:cNvSpPr/>
          <p:nvPr/>
        </p:nvSpPr>
        <p:spPr>
          <a:xfrm>
            <a:off x="364743" y="2479833"/>
            <a:ext cx="1165363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НЫСАНАЛЫ ЛАУАЗЫМДАР</a:t>
            </a:r>
          </a:p>
        </p:txBody>
      </p:sp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1341084" y="2898137"/>
            <a:ext cx="3587641" cy="563677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HR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Департаментінің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Директоры</a:t>
            </a:r>
          </a:p>
        </p:txBody>
      </p:sp>
      <p:sp>
        <p:nvSpPr>
          <p:cNvPr id="33" name="Скругленный прямоугольник 21">
            <a:extLst>
              <a:ext uri="{FF2B5EF4-FFF2-40B4-BE49-F238E27FC236}">
                <a16:creationId xmlns:a16="http://schemas.microsoft.com/office/drawing/2014/main" id="{6F3DE3CF-C17E-4A21-BD6C-F7F23B443F62}"/>
              </a:ext>
            </a:extLst>
          </p:cNvPr>
          <p:cNvSpPr/>
          <p:nvPr/>
        </p:nvSpPr>
        <p:spPr>
          <a:xfrm>
            <a:off x="7001467" y="2889557"/>
            <a:ext cx="4108091" cy="577724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Сатып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алу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Департаментінің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Директоры</a:t>
            </a:r>
          </a:p>
        </p:txBody>
      </p:sp>
      <p:sp>
        <p:nvSpPr>
          <p:cNvPr id="46" name="Скругленный прямоугольник 20">
            <a:extLst>
              <a:ext uri="{FF2B5EF4-FFF2-40B4-BE49-F238E27FC236}">
                <a16:creationId xmlns:a16="http://schemas.microsoft.com/office/drawing/2014/main" id="{55F69FBB-29FF-41AC-8DDF-9FF47E67AED7}"/>
              </a:ext>
            </a:extLst>
          </p:cNvPr>
          <p:cNvSpPr/>
          <p:nvPr/>
        </p:nvSpPr>
        <p:spPr>
          <a:xfrm>
            <a:off x="351692" y="3609390"/>
            <a:ext cx="11679735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i="1" dirty="0">
                <a:solidFill>
                  <a:schemeClr val="tx1"/>
                </a:solidFill>
                <a:latin typeface="+mj-lt"/>
              </a:rPr>
              <a:t>І</a:t>
            </a:r>
            <a:r>
              <a:rPr lang="ru-RU" sz="1400" b="1" i="1" dirty="0">
                <a:solidFill>
                  <a:schemeClr val="tx1"/>
                </a:solidFill>
                <a:latin typeface="+mj-lt"/>
              </a:rPr>
              <a:t>ЗБАСАРЛАР </a:t>
            </a: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2986287" y="3910223"/>
            <a:ext cx="300404" cy="227383"/>
          </a:xfrm>
          <a:prstGeom prst="downArrow">
            <a:avLst/>
          </a:prstGeom>
          <a:blipFill>
            <a:blip r:embed="rId5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0" name="Стрелка вниз 34">
            <a:extLst>
              <a:ext uri="{FF2B5EF4-FFF2-40B4-BE49-F238E27FC236}">
                <a16:creationId xmlns:a16="http://schemas.microsoft.com/office/drawing/2014/main" id="{BC0FB765-5619-475C-A846-6FE59D0C55A1}"/>
              </a:ext>
            </a:extLst>
          </p:cNvPr>
          <p:cNvSpPr/>
          <p:nvPr/>
        </p:nvSpPr>
        <p:spPr>
          <a:xfrm>
            <a:off x="8905310" y="3926162"/>
            <a:ext cx="300404" cy="227383"/>
          </a:xfrm>
          <a:prstGeom prst="downArrow">
            <a:avLst/>
          </a:prstGeom>
          <a:blipFill>
            <a:blip r:embed="rId5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04ED29-92CE-4B83-9E7E-DE731F4E6A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7"/>
          <a:stretch/>
        </p:blipFill>
        <p:spPr>
          <a:xfrm>
            <a:off x="8433733" y="4203948"/>
            <a:ext cx="1243559" cy="1526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0" name="Скругленный прямоугольник 27">
            <a:extLst>
              <a:ext uri="{FF2B5EF4-FFF2-40B4-BE49-F238E27FC236}">
                <a16:creationId xmlns:a16="http://schemas.microsoft.com/office/drawing/2014/main" id="{72FF210F-AB6B-4872-A286-6D72BBA5F646}"/>
              </a:ext>
            </a:extLst>
          </p:cNvPr>
          <p:cNvSpPr/>
          <p:nvPr/>
        </p:nvSpPr>
        <p:spPr>
          <a:xfrm>
            <a:off x="7660169" y="5874048"/>
            <a:ext cx="2885642" cy="844522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Нартбаева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Меңнура</a:t>
            </a:r>
            <a:endParaRPr lang="en-US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«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Семизбай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»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кенішінің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материалдық-техникалық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қамтамасыз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ету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департаментінің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директоры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B1305D-C396-479C-902D-B7F83CBAF4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710" y="4196405"/>
            <a:ext cx="1243559" cy="153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1800314" y="5874048"/>
            <a:ext cx="2669180" cy="627219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Укубаева Айслу Сеильгазиновна</a:t>
            </a:r>
          </a:p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HR </a:t>
            </a:r>
            <a:r>
              <a:rPr lang="kk-KZ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Департаментінің бас менеджері 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5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3908214" y="3001392"/>
            <a:ext cx="4350686" cy="653645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Бухгалтерлік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есеп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және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есептілік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департаментінің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Бас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бухгалтері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5932657" y="4205758"/>
            <a:ext cx="301798" cy="256834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C5455A9-18ED-402C-9C42-00E922B702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358" y="623126"/>
            <a:ext cx="1018399" cy="1183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550BF6-0CA5-49AC-B690-9047925980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0"/>
          <a:stretch/>
        </p:blipFill>
        <p:spPr>
          <a:xfrm>
            <a:off x="5560519" y="4505812"/>
            <a:ext cx="1070961" cy="1314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3655911" y="5992577"/>
            <a:ext cx="4880176" cy="691252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Коновалова Вера Николаевна </a:t>
            </a:r>
          </a:p>
          <a:p>
            <a:pPr algn="ctr"/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Бухгалтерлік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есеп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және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есептілік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департаментінің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директорының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орынбасары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2951025" y="1853963"/>
            <a:ext cx="5988150" cy="5782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Бас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директордың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орынбасары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–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қаржы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/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коммерциялық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директоры</a:t>
            </a:r>
          </a:p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CUI YIWEN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2209259-0063-47A1-8096-FEDD1759AA89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Функционалдық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пул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лауазымдары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бойынша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сабақтастық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жоспары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Скругленный прямоугольник 20">
            <a:extLst>
              <a:ext uri="{FF2B5EF4-FFF2-40B4-BE49-F238E27FC236}">
                <a16:creationId xmlns:a16="http://schemas.microsoft.com/office/drawing/2014/main" id="{6AA1415B-5F8E-48A5-8E94-34879A658275}"/>
              </a:ext>
            </a:extLst>
          </p:cNvPr>
          <p:cNvSpPr/>
          <p:nvPr/>
        </p:nvSpPr>
        <p:spPr>
          <a:xfrm>
            <a:off x="256741" y="2561795"/>
            <a:ext cx="1165363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НЫСАНАЛЫ ЛАУАЗЫМДАР</a:t>
            </a:r>
          </a:p>
        </p:txBody>
      </p:sp>
      <p:sp>
        <p:nvSpPr>
          <p:cNvPr id="15" name="Скругленный прямоугольник 20">
            <a:extLst>
              <a:ext uri="{FF2B5EF4-FFF2-40B4-BE49-F238E27FC236}">
                <a16:creationId xmlns:a16="http://schemas.microsoft.com/office/drawing/2014/main" id="{3582821D-35E0-434C-849B-94ED23BCC9A3}"/>
              </a:ext>
            </a:extLst>
          </p:cNvPr>
          <p:cNvSpPr/>
          <p:nvPr/>
        </p:nvSpPr>
        <p:spPr>
          <a:xfrm>
            <a:off x="243689" y="3810854"/>
            <a:ext cx="11679735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i="1" dirty="0">
                <a:solidFill>
                  <a:schemeClr val="tx1"/>
                </a:solidFill>
                <a:latin typeface="+mj-lt"/>
              </a:rPr>
              <a:t>І</a:t>
            </a:r>
            <a:r>
              <a:rPr lang="ru-RU" sz="1400" b="1" i="1" dirty="0">
                <a:solidFill>
                  <a:schemeClr val="tx1"/>
                </a:solidFill>
                <a:latin typeface="+mj-lt"/>
              </a:rPr>
              <a:t>ЗБАСАРЛАР </a:t>
            </a:r>
          </a:p>
        </p:txBody>
      </p:sp>
    </p:spTree>
    <p:extLst>
      <p:ext uri="{BB962C8B-B14F-4D97-AF65-F5344CB8AC3E}">
        <p14:creationId xmlns:p14="http://schemas.microsoft.com/office/powerpoint/2010/main" val="242573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3902459" y="3087891"/>
            <a:ext cx="4387078" cy="653645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Өндірістік-геологиялық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департаментінің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директоры</a:t>
            </a: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5945797" y="4151880"/>
            <a:ext cx="300404" cy="227383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2B2448E-7295-48CC-8CF7-2EC2A9DD6F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357" y="624444"/>
            <a:ext cx="1197285" cy="1200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B3B1279-B049-4B76-A8D0-CC270918EE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336" y="4454452"/>
            <a:ext cx="1121207" cy="1443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5038194" y="6064751"/>
            <a:ext cx="2347555" cy="619078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Теменұлы Жомарт </a:t>
            </a: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«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Семизбай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»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кенішінің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директоры</a:t>
            </a:r>
          </a:p>
        </p:txBody>
      </p:sp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3194386" y="1892430"/>
            <a:ext cx="6048228" cy="62142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Бас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директордың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өндіріс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бойынша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орынбасары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Золин Алексей Александрович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8FB7FE6-4733-4796-832D-CD52043918D5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Функционалдық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пул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лауазымдары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бойынша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сабақтастық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жоспары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Скругленный прямоугольник 20">
            <a:extLst>
              <a:ext uri="{FF2B5EF4-FFF2-40B4-BE49-F238E27FC236}">
                <a16:creationId xmlns:a16="http://schemas.microsoft.com/office/drawing/2014/main" id="{BA672A80-F928-427E-84EA-B7C34528B6ED}"/>
              </a:ext>
            </a:extLst>
          </p:cNvPr>
          <p:cNvSpPr/>
          <p:nvPr/>
        </p:nvSpPr>
        <p:spPr>
          <a:xfrm>
            <a:off x="391683" y="2632440"/>
            <a:ext cx="1165363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НЫСАНАЛЫ ЛАУАЗЫМДАР</a:t>
            </a:r>
          </a:p>
        </p:txBody>
      </p:sp>
      <p:sp>
        <p:nvSpPr>
          <p:cNvPr id="15" name="Скругленный прямоугольник 20">
            <a:extLst>
              <a:ext uri="{FF2B5EF4-FFF2-40B4-BE49-F238E27FC236}">
                <a16:creationId xmlns:a16="http://schemas.microsoft.com/office/drawing/2014/main" id="{06D8A9A6-2AEF-4027-9AD0-815924080650}"/>
              </a:ext>
            </a:extLst>
          </p:cNvPr>
          <p:cNvSpPr/>
          <p:nvPr/>
        </p:nvSpPr>
        <p:spPr>
          <a:xfrm>
            <a:off x="256131" y="3875763"/>
            <a:ext cx="11679735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i="1" dirty="0">
                <a:solidFill>
                  <a:schemeClr val="tx1"/>
                </a:solidFill>
                <a:latin typeface="+mj-lt"/>
              </a:rPr>
              <a:t>І</a:t>
            </a:r>
            <a:r>
              <a:rPr lang="ru-RU" sz="1400" b="1" i="1" dirty="0">
                <a:solidFill>
                  <a:schemeClr val="tx1"/>
                </a:solidFill>
                <a:latin typeface="+mj-lt"/>
              </a:rPr>
              <a:t>ЗБАСАРЛАР </a:t>
            </a:r>
          </a:p>
        </p:txBody>
      </p:sp>
    </p:spTree>
    <p:extLst>
      <p:ext uri="{BB962C8B-B14F-4D97-AF65-F5344CB8AC3E}">
        <p14:creationId xmlns:p14="http://schemas.microsoft.com/office/powerpoint/2010/main" val="156847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980577" y="2946961"/>
            <a:ext cx="4288129" cy="653645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Кеніш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/филиал директоры</a:t>
            </a:r>
          </a:p>
        </p:txBody>
      </p:sp>
      <p:sp>
        <p:nvSpPr>
          <p:cNvPr id="35" name="Скругленный прямоугольник 21">
            <a:extLst>
              <a:ext uri="{FF2B5EF4-FFF2-40B4-BE49-F238E27FC236}">
                <a16:creationId xmlns:a16="http://schemas.microsoft.com/office/drawing/2014/main" id="{C41C6D93-AE8C-46D8-A9DB-6ABB2140AB5C}"/>
              </a:ext>
            </a:extLst>
          </p:cNvPr>
          <p:cNvSpPr/>
          <p:nvPr/>
        </p:nvSpPr>
        <p:spPr>
          <a:xfrm>
            <a:off x="6923296" y="2941954"/>
            <a:ext cx="4288129" cy="654567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еніш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/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филиалдың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бас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инженері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2636467" y="3936891"/>
            <a:ext cx="300404" cy="227383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9" name="Стрелка вниз 34">
            <a:extLst>
              <a:ext uri="{FF2B5EF4-FFF2-40B4-BE49-F238E27FC236}">
                <a16:creationId xmlns:a16="http://schemas.microsoft.com/office/drawing/2014/main" id="{DA6E5380-2DCB-45A3-BE7E-911B56C7499C}"/>
              </a:ext>
            </a:extLst>
          </p:cNvPr>
          <p:cNvSpPr/>
          <p:nvPr/>
        </p:nvSpPr>
        <p:spPr>
          <a:xfrm>
            <a:off x="8917157" y="3946301"/>
            <a:ext cx="300404" cy="227383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2B2448E-7295-48CC-8CF7-2EC2A9DD6F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233" y="584952"/>
            <a:ext cx="1224651" cy="1173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C11EF60-9E67-4760-8FFF-BAEA855D9A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49" y="4212221"/>
            <a:ext cx="1153640" cy="1365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4E83BFA-18CC-4324-82EB-BF437BE548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538" y="4255119"/>
            <a:ext cx="1153641" cy="1365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1276680" y="5750862"/>
            <a:ext cx="3019978" cy="729789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Калымбетов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Жарасхан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Жумадинович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kk-KZ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«Ирколь» филиалы басқармасының бас инженері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5" name="Скругленный прямоугольник 27">
            <a:extLst>
              <a:ext uri="{FF2B5EF4-FFF2-40B4-BE49-F238E27FC236}">
                <a16:creationId xmlns:a16="http://schemas.microsoft.com/office/drawing/2014/main" id="{46FE6B43-5C90-4F86-A37F-2A4ABBFFD9F3}"/>
              </a:ext>
            </a:extLst>
          </p:cNvPr>
          <p:cNvSpPr/>
          <p:nvPr/>
        </p:nvSpPr>
        <p:spPr>
          <a:xfrm>
            <a:off x="7642945" y="5710610"/>
            <a:ext cx="2883546" cy="790657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Налибаев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Темур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Сабырович</a:t>
            </a:r>
            <a:endParaRPr lang="ru-RU" sz="10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kk-KZ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«Ирколь» кенішінің өндірістік-техникалық кызметінің бастығы.</a:t>
            </a:r>
            <a:endParaRPr lang="ru-RU" sz="10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3233880" y="1862419"/>
            <a:ext cx="5724240" cy="62142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Бас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директордың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өндіріс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бойынша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орынбасары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Золин Алексей Александрович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B0A4179-2C3B-4452-B4BD-D469A972061B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Функционалдық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пул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лауазымдары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бойынша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сабақтастық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жоспары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Скругленный прямоугольник 20">
            <a:extLst>
              <a:ext uri="{FF2B5EF4-FFF2-40B4-BE49-F238E27FC236}">
                <a16:creationId xmlns:a16="http://schemas.microsoft.com/office/drawing/2014/main" id="{F840C015-EBA7-4AB6-B643-81C63451BD53}"/>
              </a:ext>
            </a:extLst>
          </p:cNvPr>
          <p:cNvSpPr/>
          <p:nvPr/>
        </p:nvSpPr>
        <p:spPr>
          <a:xfrm>
            <a:off x="269184" y="2557403"/>
            <a:ext cx="1165363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НЫСАНАЛЫ ЛАУАЗЫМДАР</a:t>
            </a:r>
          </a:p>
        </p:txBody>
      </p:sp>
      <p:sp>
        <p:nvSpPr>
          <p:cNvPr id="20" name="Скругленный прямоугольник 20">
            <a:extLst>
              <a:ext uri="{FF2B5EF4-FFF2-40B4-BE49-F238E27FC236}">
                <a16:creationId xmlns:a16="http://schemas.microsoft.com/office/drawing/2014/main" id="{42608EFD-9E52-426A-A648-2DC42DAF8800}"/>
              </a:ext>
            </a:extLst>
          </p:cNvPr>
          <p:cNvSpPr/>
          <p:nvPr/>
        </p:nvSpPr>
        <p:spPr>
          <a:xfrm>
            <a:off x="365372" y="3694241"/>
            <a:ext cx="11679735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i="1" dirty="0">
                <a:solidFill>
                  <a:schemeClr val="tx1"/>
                </a:solidFill>
                <a:latin typeface="+mj-lt"/>
              </a:rPr>
              <a:t>І</a:t>
            </a:r>
            <a:r>
              <a:rPr lang="ru-RU" sz="1400" b="1" i="1" dirty="0">
                <a:solidFill>
                  <a:schemeClr val="tx1"/>
                </a:solidFill>
                <a:latin typeface="+mj-lt"/>
              </a:rPr>
              <a:t>ЗБАСАРЛАР </a:t>
            </a:r>
          </a:p>
        </p:txBody>
      </p:sp>
    </p:spTree>
    <p:extLst>
      <p:ext uri="{BB962C8B-B14F-4D97-AF65-F5344CB8AC3E}">
        <p14:creationId xmlns:p14="http://schemas.microsoft.com/office/powerpoint/2010/main" val="3222260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5047</TotalTime>
  <Words>163</Words>
  <Application>Microsoft Office PowerPoint</Application>
  <PresentationFormat>Широкоэкранный</PresentationFormat>
  <Paragraphs>48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Segoe UI Black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Какенова Айжан Кайратовна</dc:creator>
  <cp:lastModifiedBy>Анесова Малика Серікқызы</cp:lastModifiedBy>
  <cp:revision>108</cp:revision>
  <cp:lastPrinted>2026-05-12T08:04:10Z</cp:lastPrinted>
  <dcterms:created xsi:type="dcterms:W3CDTF">2020-11-20T09:27:30Z</dcterms:created>
  <dcterms:modified xsi:type="dcterms:W3CDTF">2026-09-24T10:27:43Z</dcterms:modified>
</cp:coreProperties>
</file>