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7" r:id="rId3"/>
    <p:sldId id="260" r:id="rId4"/>
    <p:sldId id="262" r:id="rId5"/>
    <p:sldId id="261" r:id="rId6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F00B5120-F9C1-4B61-8309-F851718CA01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47DF2C69-5254-4D47-AF92-1574AD636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3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503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0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9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8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82749" y="2461781"/>
            <a:ext cx="44527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Сатанов Биржан Булатович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3215" y="610492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НЫСАНАЛЫ ЛАУАЗЫМДАР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Менеджмент-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пулдың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сабақтастық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жоспары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5479" y="3257119"/>
            <a:ext cx="11600599" cy="261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cs typeface="Segoe UI Semibold" panose="020B0702040204020203" pitchFamily="34" charset="0"/>
              </a:rPr>
              <a:t>ІЗБАСАРЛАР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95479" y="3690906"/>
            <a:ext cx="11600599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5954" y="3857787"/>
            <a:ext cx="1762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 ЖЫЛҒА ДЕЙІН ДАЙЫН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91948" y="3040770"/>
            <a:ext cx="23171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1841" y="4098003"/>
            <a:ext cx="50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Бердигулов Алмат Кудайбергенович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» ЖШС Бас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директорының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экономика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жөніндегі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орынбасары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24228" y="2822861"/>
            <a:ext cx="4369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» ЖШС Бас директоры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47EF9D-9D42-468D-B7E8-EAEB4625B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5" y="3735211"/>
            <a:ext cx="1083346" cy="1178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F1F74E4-2220-40D1-9ECC-4795D75A3B3F}"/>
              </a:ext>
            </a:extLst>
          </p:cNvPr>
          <p:cNvSpPr/>
          <p:nvPr/>
        </p:nvSpPr>
        <p:spPr>
          <a:xfrm>
            <a:off x="295479" y="4996923"/>
            <a:ext cx="11600599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3AE454-460F-414F-A1C8-00B95B90CABE}"/>
              </a:ext>
            </a:extLst>
          </p:cNvPr>
          <p:cNvSpPr txBox="1"/>
          <p:nvPr/>
        </p:nvSpPr>
        <p:spPr>
          <a:xfrm>
            <a:off x="545954" y="5264458"/>
            <a:ext cx="1587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1-3 ЖЫЛ ІШІНДЕ ДАЙЫН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EE97E6-177A-496A-B721-7DEC93EDCFBA}"/>
              </a:ext>
            </a:extLst>
          </p:cNvPr>
          <p:cNvSpPr txBox="1"/>
          <p:nvPr/>
        </p:nvSpPr>
        <p:spPr>
          <a:xfrm>
            <a:off x="3768185" y="5274217"/>
            <a:ext cx="48846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 Алексей Александрович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» ЖШС Бас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директорының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өндіріс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жөніндегі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орынбасары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069B11-C4D1-424C-8916-A3BCC3583C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5" y="5048813"/>
            <a:ext cx="1111506" cy="1139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B7A626-5FF0-4661-A378-623DF938C7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466" y="930584"/>
            <a:ext cx="1372334" cy="1445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955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597360"/>
            <a:ext cx="11543005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299" y="3941136"/>
            <a:ext cx="1884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 ЖЫЛҒА ДЕЙІН ДАЙЫН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4927042"/>
            <a:ext cx="11543005" cy="1230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1-3 ЖЫЛ ІШІНДЕ ДАЙЫН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9152" y="3833131"/>
            <a:ext cx="39989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Салқынбаев Мұқанбетжан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Бекмырзаұлы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ЖШС «</a:t>
            </a:r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Иркол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филиалының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директоры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3335" y="5096225"/>
            <a:ext cx="5399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Цой Бертан Викторович,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ЖШС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Өндірістік-геологиялық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департаментінің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директоры 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1950" y="2707311"/>
            <a:ext cx="11450461" cy="337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 </a:t>
            </a:r>
            <a:r>
              <a:rPr lang="kk-KZ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ЖШС Бас директорының өндіріс жөніндегі орынбасары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0" y="4960618"/>
            <a:ext cx="1011100" cy="1163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16" y="3632535"/>
            <a:ext cx="1065328" cy="1173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9525" y="48701"/>
            <a:ext cx="1457070" cy="4389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496FDF-E8C7-4260-9879-A27C8E334E9D}"/>
              </a:ext>
            </a:extLst>
          </p:cNvPr>
          <p:cNvSpPr/>
          <p:nvPr/>
        </p:nvSpPr>
        <p:spPr>
          <a:xfrm>
            <a:off x="5042516" y="1057525"/>
            <a:ext cx="1167987" cy="1176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0EA7EE-B0F8-49F6-8F8C-22DD0A54B202}"/>
              </a:ext>
            </a:extLst>
          </p:cNvPr>
          <p:cNvSpPr txBox="1"/>
          <p:nvPr/>
        </p:nvSpPr>
        <p:spPr>
          <a:xfrm>
            <a:off x="3719741" y="2294659"/>
            <a:ext cx="445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 Алексей Александрович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F115C6-9F94-4030-BE0C-56C1ADDA31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10" y="1025206"/>
            <a:ext cx="1334997" cy="1239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0C5F0F3-7730-4D97-AA18-6F9D43B7A1E1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Менеджмент-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пулдың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сабақтастық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жоспары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2403ED-C38F-4AB0-BF53-8568811C2AB6}"/>
              </a:ext>
            </a:extLst>
          </p:cNvPr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НЫСАНАЛЫ ЛАУАЗЫМДАР</a:t>
            </a:r>
            <a:endParaRPr lang="ru-RU" sz="1600" b="1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1F0396C-2738-4EB0-92E5-DBADBC7C4E25}"/>
              </a:ext>
            </a:extLst>
          </p:cNvPr>
          <p:cNvSpPr/>
          <p:nvPr/>
        </p:nvSpPr>
        <p:spPr>
          <a:xfrm>
            <a:off x="295479" y="3257119"/>
            <a:ext cx="11600599" cy="261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cs typeface="Segoe UI Semibold" panose="020B0702040204020203" pitchFamily="34" charset="0"/>
              </a:rPr>
              <a:t>ІЗБАСАРЛАР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5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0243" y="2547609"/>
            <a:ext cx="5606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Бердигулов Алмат Кудайбергенович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667890"/>
            <a:ext cx="11610616" cy="17715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7922" y="4101354"/>
            <a:ext cx="1902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 ЖЫЛҒА ДЕЙІН ДАЙЫН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2174" y="3977107"/>
            <a:ext cx="49991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US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Жаксыбекова Меруерт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Дубаевна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  <a:endParaRPr lang="en-US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kk-KZ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Семизбай-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ЖШС Экономика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және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жоспарлау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департаментінің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директоры</a:t>
            </a:r>
          </a:p>
          <a:p>
            <a:pPr lvl="0" algn="ctr"/>
            <a:endParaRPr lang="ru-RU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29139" y="2855040"/>
            <a:ext cx="7765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Семизбай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-U» ЖШС Бас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директорының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экономика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жөніндегі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орынбасары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9531" y="5758981"/>
            <a:ext cx="19218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496" y="48701"/>
            <a:ext cx="1457070" cy="4389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72" y="25401"/>
            <a:ext cx="5230821" cy="4938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BA60F9-2F64-4ADD-BDA6-31DC4D72C3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284" y="3794941"/>
            <a:ext cx="1222553" cy="1517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2012E46-B145-4B54-9335-ACEA188386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72" y="1013285"/>
            <a:ext cx="1356513" cy="1410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49929F5-B2B9-4FB0-B563-C381914FDC1D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Менеджмент-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пулдың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сабақтастық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жоспары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CF392F-6E2F-45BF-A9B5-FBC9C832FCFB}"/>
              </a:ext>
            </a:extLst>
          </p:cNvPr>
          <p:cNvSpPr txBox="1"/>
          <p:nvPr/>
        </p:nvSpPr>
        <p:spPr>
          <a:xfrm>
            <a:off x="3285530" y="61703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НЫСАНАЛЫ ЛАУАЗЫМДАР</a:t>
            </a:r>
            <a:endParaRPr lang="ru-RU" sz="1600" b="1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91DC8E1-C30B-4A99-97EE-B3D656C140AC}"/>
              </a:ext>
            </a:extLst>
          </p:cNvPr>
          <p:cNvSpPr/>
          <p:nvPr/>
        </p:nvSpPr>
        <p:spPr>
          <a:xfrm>
            <a:off x="295479" y="3257119"/>
            <a:ext cx="11600599" cy="261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cs typeface="Segoe UI Semibold" panose="020B0702040204020203" pitchFamily="34" charset="0"/>
              </a:rPr>
              <a:t>ІЗБАСАРЛАР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25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597360"/>
            <a:ext cx="11543005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299" y="3941136"/>
            <a:ext cx="1884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 ЖЫЛҒА ДЕЙІН ДАЙЫН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4927042"/>
            <a:ext cx="11543005" cy="1230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1-3 ЖЫЛ ІШІНДЕ ДАЙЫН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3334" y="5327090"/>
            <a:ext cx="394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Liu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Rongkang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ЖШС 2-санатты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бухгалтері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525" y="48701"/>
            <a:ext cx="1457070" cy="4389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FFB46A-161B-452F-930D-6FA6DB3BAB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9" y="892000"/>
            <a:ext cx="1280277" cy="1487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F3FD86-9F6B-4847-A960-EB4B1D0FAD7D}"/>
              </a:ext>
            </a:extLst>
          </p:cNvPr>
          <p:cNvSpPr txBox="1"/>
          <p:nvPr/>
        </p:nvSpPr>
        <p:spPr>
          <a:xfrm>
            <a:off x="3035222" y="2387187"/>
            <a:ext cx="5606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Cui </a:t>
            </a:r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Yiwen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88E04A-D39F-48AE-91D1-1618D0155693}"/>
              </a:ext>
            </a:extLst>
          </p:cNvPr>
          <p:cNvSpPr txBox="1"/>
          <p:nvPr/>
        </p:nvSpPr>
        <p:spPr>
          <a:xfrm>
            <a:off x="685326" y="2785945"/>
            <a:ext cx="10360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</a:t>
            </a:r>
            <a:r>
              <a:rPr lang="kk-KZ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ЖШС Бас директордың орынбасары, қаржы/коммерция директоры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788F7F-7B68-492D-B0DE-E618AC9423B0}"/>
              </a:ext>
            </a:extLst>
          </p:cNvPr>
          <p:cNvSpPr txBox="1"/>
          <p:nvPr/>
        </p:nvSpPr>
        <p:spPr>
          <a:xfrm>
            <a:off x="3893334" y="4003784"/>
            <a:ext cx="2965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Сыдыгалиева Няргуль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Ескермесовна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ЖШС Бас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бухгалтері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F2C67D6-BC74-4241-84E8-1D845D4FF7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66" y="3654750"/>
            <a:ext cx="969755" cy="1103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E2CF94-30C0-4477-A143-F2658EF64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382" y="4962982"/>
            <a:ext cx="944739" cy="1168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CE65FAD-5785-4A29-AC99-A34B7114D74E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Менеджмент-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пулдың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сабақтастық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жоспары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380815-1E32-4565-9DE5-9FAF68A4D1F4}"/>
              </a:ext>
            </a:extLst>
          </p:cNvPr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НЫСАНАЛЫ ЛАУАЗЫМДАР</a:t>
            </a:r>
            <a:endParaRPr lang="ru-RU" sz="1600" b="1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626D8B1-1C41-4F36-8803-CF799425668E}"/>
              </a:ext>
            </a:extLst>
          </p:cNvPr>
          <p:cNvSpPr/>
          <p:nvPr/>
        </p:nvSpPr>
        <p:spPr>
          <a:xfrm>
            <a:off x="295479" y="3257119"/>
            <a:ext cx="11600599" cy="261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cs typeface="Segoe UI Semibold" panose="020B0702040204020203" pitchFamily="34" charset="0"/>
              </a:rPr>
              <a:t>ІЗБАСАРЛАР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4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79790" y="2506649"/>
            <a:ext cx="58922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Утяпов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Кайрат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Шинтасович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3730158"/>
            <a:ext cx="11527958" cy="17505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2687" y="4309359"/>
            <a:ext cx="1898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1 ЖЫЛҒА ДЕЙІН ДАЙЫН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2710" y="4161076"/>
            <a:ext cx="574489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Иманкулов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Самат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Тагибергенулы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lvl="0"/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ЖШС Даму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және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бизнесті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басқару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департаментінің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директоры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54148" y="2861223"/>
            <a:ext cx="7115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</a:t>
            </a:r>
            <a:r>
              <a:rPr lang="kk-KZ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ЖШС Бас директорының даму жөніндегі орынбасары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9531" y="5758981"/>
            <a:ext cx="19218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496" y="48701"/>
            <a:ext cx="1457070" cy="4389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72" y="25401"/>
            <a:ext cx="5230821" cy="4938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54FB0D-343C-47D9-B2CB-9D4500193F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13" y="988237"/>
            <a:ext cx="1314338" cy="1432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3B118B-7785-4C33-9D57-EA46A4A5B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35" y="3903660"/>
            <a:ext cx="1267347" cy="1340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9D8431A-FC48-47D0-AD17-6FB304CD4A2C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Менеджмент-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пулдың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сабақтастық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жоспары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700BF9-FEF2-4DF3-9EBB-71A9C172CBB5}"/>
              </a:ext>
            </a:extLst>
          </p:cNvPr>
          <p:cNvSpPr txBox="1"/>
          <p:nvPr/>
        </p:nvSpPr>
        <p:spPr>
          <a:xfrm>
            <a:off x="3459878" y="599338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НЫСАНАЛЫ ЛАУАЗЫМДАР</a:t>
            </a:r>
            <a:endParaRPr lang="ru-RU" sz="1600" b="1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EFD6205-830A-44D7-B0E9-672978F73457}"/>
              </a:ext>
            </a:extLst>
          </p:cNvPr>
          <p:cNvSpPr/>
          <p:nvPr/>
        </p:nvSpPr>
        <p:spPr>
          <a:xfrm>
            <a:off x="295479" y="3257119"/>
            <a:ext cx="11600599" cy="261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cs typeface="Segoe UI Semibold" panose="020B0702040204020203" pitchFamily="34" charset="0"/>
              </a:rPr>
              <a:t>ІЗБАСАРЛАР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95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1962</TotalTime>
  <Words>239</Words>
  <Application>Microsoft Office PowerPoint</Application>
  <PresentationFormat>Широкоэкранный</PresentationFormat>
  <Paragraphs>62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Segoe UI Black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Какенова Айжан Кайратовна</dc:creator>
  <cp:lastModifiedBy>Анесова Малика Серікқызы</cp:lastModifiedBy>
  <cp:revision>76</cp:revision>
  <cp:lastPrinted>2026-05-12T10:42:11Z</cp:lastPrinted>
  <dcterms:created xsi:type="dcterms:W3CDTF">2020-11-20T09:27:30Z</dcterms:created>
  <dcterms:modified xsi:type="dcterms:W3CDTF">2026-09-24T10:41:25Z</dcterms:modified>
</cp:coreProperties>
</file>