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60" r:id="rId4"/>
    <p:sldId id="258" r:id="rId5"/>
    <p:sldId id="261" r:id="rId6"/>
  </p:sldIdLst>
  <p:sldSz cx="12192000" cy="6858000"/>
  <p:notesSz cx="679926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B5120-F9C1-4B61-8309-F851718CA01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52747"/>
            <a:ext cx="543941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2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F2C69-5254-4D47-AF92-1574AD636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3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2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83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54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034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10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9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4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4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3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4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1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2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2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8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9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0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2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82750" y="2310906"/>
            <a:ext cx="44527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Сатанов</a:t>
            </a:r>
            <a:r>
              <a:rPr lang="ru-RU" sz="19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Биржан Булатович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02709" y="597849"/>
            <a:ext cx="52717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ЦЕЛЕВЫЕ ДОЛЖНОСТИ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План преемственности менеджмент пула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95479" y="3257119"/>
            <a:ext cx="11600599" cy="2617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cs typeface="Segoe UI Semibold" panose="020B0702040204020203" pitchFamily="34" charset="0"/>
              </a:rPr>
              <a:t>ПРЕЕМНИКИ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95479" y="3690906"/>
            <a:ext cx="11600599" cy="12437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5954" y="3857787"/>
            <a:ext cx="1762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Segoe UI Light" panose="020B0502040204020203" pitchFamily="34" charset="0"/>
              </a:rPr>
              <a:t>ГОТОВНОСТЬ ДО ГОДА</a:t>
            </a: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91948" y="3040770"/>
            <a:ext cx="2317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81841" y="4098003"/>
            <a:ext cx="46926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Бердигулов Алмат Кудайбергенович</a:t>
            </a: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, </a:t>
            </a:r>
          </a:p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Заместитель генерального директора по экономике ТОО «Семизбай-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»</a:t>
            </a: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2953" y="2673990"/>
            <a:ext cx="4369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Генеральный директор ТОО «Семизбай-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»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5811" y="46239"/>
            <a:ext cx="1459514" cy="44387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047EF9D-9D42-468D-B7E8-EAEB4625BB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03" y="3723337"/>
            <a:ext cx="1165318" cy="1178321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114A624-1687-44CF-A8EE-65AC0663EAD9}"/>
              </a:ext>
            </a:extLst>
          </p:cNvPr>
          <p:cNvSpPr/>
          <p:nvPr/>
        </p:nvSpPr>
        <p:spPr>
          <a:xfrm>
            <a:off x="5195098" y="1077756"/>
            <a:ext cx="1070690" cy="1104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F1F74E4-2220-40D1-9ECC-4795D75A3B3F}"/>
              </a:ext>
            </a:extLst>
          </p:cNvPr>
          <p:cNvSpPr/>
          <p:nvPr/>
        </p:nvSpPr>
        <p:spPr>
          <a:xfrm>
            <a:off x="295479" y="4996923"/>
            <a:ext cx="11600599" cy="12437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3AE454-460F-414F-A1C8-00B95B90CABE}"/>
              </a:ext>
            </a:extLst>
          </p:cNvPr>
          <p:cNvSpPr txBox="1"/>
          <p:nvPr/>
        </p:nvSpPr>
        <p:spPr>
          <a:xfrm>
            <a:off x="424297" y="5264458"/>
            <a:ext cx="188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Segoe UI Light" panose="020B0502040204020203" pitchFamily="34" charset="0"/>
              </a:rPr>
              <a:t>ГОТОВНОСТЬ 1-3 ГОДА</a:t>
            </a: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D4D521B-55D8-42D5-9256-B036A02F47E7}"/>
              </a:ext>
            </a:extLst>
          </p:cNvPr>
          <p:cNvSpPr/>
          <p:nvPr/>
        </p:nvSpPr>
        <p:spPr>
          <a:xfrm>
            <a:off x="2406303" y="5193437"/>
            <a:ext cx="1047650" cy="1025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EE97E6-177A-496A-B721-7DEC93EDCFBA}"/>
              </a:ext>
            </a:extLst>
          </p:cNvPr>
          <p:cNvSpPr txBox="1"/>
          <p:nvPr/>
        </p:nvSpPr>
        <p:spPr>
          <a:xfrm>
            <a:off x="3768185" y="5274217"/>
            <a:ext cx="4884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Золин Алексей Александрович</a:t>
            </a: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, </a:t>
            </a:r>
          </a:p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Заместитель генерального директора по производству ТОО «Семизбай-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»</a:t>
            </a: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3069B11-C4D1-424C-8916-A3BCC3583C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636" y="5028678"/>
            <a:ext cx="1195985" cy="1168835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755699E-3539-4C54-8FD5-4B833AA0212D}"/>
              </a:ext>
            </a:extLst>
          </p:cNvPr>
          <p:cNvSpPr/>
          <p:nvPr/>
        </p:nvSpPr>
        <p:spPr>
          <a:xfrm>
            <a:off x="10122794" y="662157"/>
            <a:ext cx="18825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100" dirty="0" err="1"/>
              <a:t>Приложение</a:t>
            </a:r>
            <a:r>
              <a:rPr lang="kk-KZ" sz="1100" dirty="0"/>
              <a:t> №2 к </a:t>
            </a:r>
            <a:r>
              <a:rPr lang="kk-KZ" sz="1100" dirty="0" err="1"/>
              <a:t>Приказу</a:t>
            </a:r>
            <a:r>
              <a:rPr lang="kk-KZ" sz="1100" dirty="0"/>
              <a:t> № </a:t>
            </a:r>
            <a:r>
              <a:rPr lang="ru-RU" sz="1100" dirty="0"/>
              <a:t>____ от ______г.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FB7A626-5FF0-4661-A378-623DF938C7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276" y="873474"/>
            <a:ext cx="1372334" cy="144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5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02709" y="597849"/>
            <a:ext cx="52717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ЦЕЛЕВЫЕ ДОЛЖНОСТИ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3409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ru-RU" b="1" dirty="0">
                <a:solidFill>
                  <a:prstClr val="white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План преемственности менеджмент пула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61950" y="3213532"/>
            <a:ext cx="11543005" cy="2945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cs typeface="Segoe UI Semibold" panose="020B0702040204020203" pitchFamily="34" charset="0"/>
              </a:rPr>
              <a:t>ПРЕЕМНИКИ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61950" y="3597360"/>
            <a:ext cx="11543005" cy="12437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4299" y="3941136"/>
            <a:ext cx="18841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Segoe UI Light" panose="020B0502040204020203" pitchFamily="34" charset="0"/>
              </a:rPr>
              <a:t>ГОТОВНОСТЬ ДО ГОДА</a:t>
            </a: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1950" y="4927042"/>
            <a:ext cx="11543005" cy="12309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4297" y="5264458"/>
            <a:ext cx="188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Segoe UI Light" panose="020B0502040204020203" pitchFamily="34" charset="0"/>
              </a:rPr>
              <a:t>ГОТОВНОСТЬ 1-3 ГОДА</a:t>
            </a: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39152" y="3833131"/>
            <a:ext cx="39989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Салқынбаев Мұқанбетжан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Бекмырзаұлы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, </a:t>
            </a:r>
          </a:p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Директор филиала «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Ирколь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» ТОО «Семизбай-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»</a:t>
            </a: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93336" y="5096225"/>
            <a:ext cx="394472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Цой Бертан Викторович, </a:t>
            </a:r>
          </a:p>
          <a:p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Директор Производственно-геологического департамента ТОО «Семизбай-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»</a:t>
            </a: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1950" y="2707311"/>
            <a:ext cx="11450461" cy="337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Заместитель генерального директора по производству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ТОО «Семизбай-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U»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413" y="4960618"/>
            <a:ext cx="937535" cy="11638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413" y="3631160"/>
            <a:ext cx="937536" cy="11733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19525" y="48701"/>
            <a:ext cx="1457070" cy="43895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3496FDF-E8C7-4260-9879-A27C8E334E9D}"/>
              </a:ext>
            </a:extLst>
          </p:cNvPr>
          <p:cNvSpPr/>
          <p:nvPr/>
        </p:nvSpPr>
        <p:spPr>
          <a:xfrm>
            <a:off x="5042516" y="1057525"/>
            <a:ext cx="1167987" cy="1176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0EA7EE-B0F8-49F6-8F8C-22DD0A54B202}"/>
              </a:ext>
            </a:extLst>
          </p:cNvPr>
          <p:cNvSpPr txBox="1"/>
          <p:nvPr/>
        </p:nvSpPr>
        <p:spPr>
          <a:xfrm>
            <a:off x="3719741" y="2294659"/>
            <a:ext cx="4452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Золин Алексей Александрович</a:t>
            </a:r>
            <a:endParaRPr lang="ru-RU" sz="19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AF115C6-9F94-4030-BE0C-56C1ADDA31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920" y="1057525"/>
            <a:ext cx="1357788" cy="12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5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50245" y="2544212"/>
            <a:ext cx="560676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Бердигулов Алмат Кудайбергенович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02709" y="597849"/>
            <a:ext cx="52717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ЦЕЛЕВЫЕ ДОЛЖНОСТИ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61950" y="3288807"/>
            <a:ext cx="11610616" cy="2440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cs typeface="Segoe UI Semibold" panose="020B0702040204020203" pitchFamily="34" charset="0"/>
              </a:rPr>
              <a:t>ПРЕЕМНИКИ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61950" y="3667890"/>
            <a:ext cx="11610616" cy="17715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7922" y="4101354"/>
            <a:ext cx="19029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Segoe UI Light" panose="020B0502040204020203" pitchFamily="34" charset="0"/>
              </a:rPr>
              <a:t>ГОТОВНОСТЬ ДО ГОДА</a:t>
            </a: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2174" y="3977107"/>
            <a:ext cx="388402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sz="1100" b="1" dirty="0">
              <a:solidFill>
                <a:srgbClr val="44546A">
                  <a:lumMod val="75000"/>
                </a:srgb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lvl="0"/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Жаксыбекова Меруерт </a:t>
            </a:r>
            <a:r>
              <a:rPr lang="ru-RU" sz="1100" b="1" dirty="0" err="1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Дубаевна</a:t>
            </a:r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,</a:t>
            </a:r>
            <a:endParaRPr lang="en-US" sz="1100" b="1" dirty="0">
              <a:solidFill>
                <a:srgbClr val="44546A">
                  <a:lumMod val="75000"/>
                </a:srgb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lvl="0"/>
            <a:r>
              <a:rPr lang="kk-KZ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Директор </a:t>
            </a:r>
            <a:r>
              <a:rPr lang="kk-KZ" sz="1100" b="1" dirty="0" err="1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Департамента</a:t>
            </a:r>
            <a:r>
              <a:rPr lang="kk-KZ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экономики и планирования</a:t>
            </a:r>
          </a:p>
          <a:p>
            <a:pPr lvl="0"/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ТОО «</a:t>
            </a:r>
            <a:r>
              <a:rPr lang="kk-KZ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Семизбай-</a:t>
            </a:r>
            <a:r>
              <a:rPr lang="en-US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»</a:t>
            </a:r>
          </a:p>
          <a:p>
            <a:pPr lvl="0" algn="ctr"/>
            <a:endParaRPr lang="ru-RU" sz="1100" b="1" dirty="0">
              <a:solidFill>
                <a:srgbClr val="44546A">
                  <a:lumMod val="75000"/>
                </a:srgb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2803" y="2838149"/>
            <a:ext cx="77654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Заместитель генерального директора по экономике ТОО «Семизбай-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99531" y="5758981"/>
            <a:ext cx="192189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496" y="48701"/>
            <a:ext cx="1457070" cy="4389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472" y="25401"/>
            <a:ext cx="5230821" cy="493819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BBA60F9-2F64-4ADD-BDA6-31DC4D72C3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284" y="3794941"/>
            <a:ext cx="1222553" cy="151742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52012E46-B145-4B54-9335-ACEA188386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227" y="1108573"/>
            <a:ext cx="1299576" cy="131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254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50245" y="2544212"/>
            <a:ext cx="560676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Cui </a:t>
            </a:r>
            <a:r>
              <a:rPr lang="en-US" sz="19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Yiwen</a:t>
            </a:r>
            <a:endParaRPr lang="ru-RU" sz="19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02709" y="597849"/>
            <a:ext cx="52717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ЦЕЛЕВЫЕ ДОЛЖНОСТИ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61950" y="3288807"/>
            <a:ext cx="11607646" cy="2440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cs typeface="Segoe UI Semibold" panose="020B0702040204020203" pitchFamily="34" charset="0"/>
              </a:rPr>
              <a:t>ПРЕЕМНИКИ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1950" y="3737394"/>
            <a:ext cx="11607646" cy="16324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687" y="4309359"/>
            <a:ext cx="1898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Segoe UI Light" panose="020B0502040204020203" pitchFamily="34" charset="0"/>
              </a:rPr>
              <a:t>ГОТОВНОСТЬ ДО ГОДА</a:t>
            </a: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01586" y="4136354"/>
            <a:ext cx="29650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Сыдыгалиева Няргуль </a:t>
            </a:r>
            <a:r>
              <a:rPr lang="ru-RU" sz="1100" b="1" dirty="0" err="1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Ескермесовна</a:t>
            </a:r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, </a:t>
            </a:r>
          </a:p>
          <a:p>
            <a:pPr lvl="0"/>
            <a:r>
              <a:rPr lang="kk-KZ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Главный бухгалтер </a:t>
            </a:r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ТОО «Семизбай-</a:t>
            </a:r>
            <a:r>
              <a:rPr lang="en-US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1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»</a:t>
            </a: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11825" y="2923295"/>
            <a:ext cx="10360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Заместитель генерального директора - финансовый/коммерческий директор ТОО «Семизбай-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99531" y="5758981"/>
            <a:ext cx="192189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496" y="48701"/>
            <a:ext cx="1457070" cy="4389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472" y="25401"/>
            <a:ext cx="5230821" cy="49381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77CFFBA-5382-4153-8183-8310B732F9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963" y="3843979"/>
            <a:ext cx="1150172" cy="141932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8208C88C-9CBE-4490-A810-F5E21EFAC8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408" y="1069388"/>
            <a:ext cx="1086890" cy="12628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4077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2709" y="2399444"/>
            <a:ext cx="589227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Утяпов</a:t>
            </a:r>
            <a:r>
              <a:rPr lang="ru-RU" sz="19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9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Кайрат</a:t>
            </a:r>
            <a:r>
              <a:rPr lang="ru-RU" sz="19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9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Шинтасович</a:t>
            </a:r>
            <a:endParaRPr lang="ru-RU" sz="19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60100" y="597910"/>
            <a:ext cx="52717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ЦЕЛЕВЫЕ ДОЛЖНОСТИ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61950" y="3288807"/>
            <a:ext cx="11527958" cy="2440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cs typeface="Segoe UI Semibold" panose="020B0702040204020203" pitchFamily="34" charset="0"/>
              </a:rPr>
              <a:t>ПРЕЕМНИКИ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1950" y="3730158"/>
            <a:ext cx="11527958" cy="17505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687" y="4309359"/>
            <a:ext cx="1898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Segoe UI Light" panose="020B0502040204020203" pitchFamily="34" charset="0"/>
              </a:rPr>
              <a:t>ГОТОВНОСТЬ ДО ГОДА</a:t>
            </a: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22710" y="4161076"/>
            <a:ext cx="339743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Иманкулов </a:t>
            </a:r>
            <a:r>
              <a:rPr lang="ru-RU" sz="1200" b="1" dirty="0" err="1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Самат</a:t>
            </a:r>
            <a:r>
              <a:rPr lang="ru-RU" sz="1200" b="1" dirty="0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200" b="1" dirty="0" err="1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Тагибергенулы</a:t>
            </a:r>
            <a:r>
              <a:rPr lang="ru-RU" sz="1200" b="1" dirty="0">
                <a:solidFill>
                  <a:srgbClr val="44546A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, </a:t>
            </a:r>
          </a:p>
          <a:p>
            <a:pPr lvl="0"/>
            <a:r>
              <a:rPr lang="kk-KZ" sz="12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Директор </a:t>
            </a:r>
            <a:r>
              <a:rPr lang="ru-RU" sz="12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Департамента развития и бизнес администрирования</a:t>
            </a:r>
            <a:r>
              <a:rPr lang="kk-KZ" sz="12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r>
              <a:rPr lang="ru-RU" sz="12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ТОО «Семизбай-</a:t>
            </a: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</a:t>
            </a:r>
            <a:r>
              <a:rPr lang="ru-RU" sz="1200" b="1" dirty="0">
                <a:solidFill>
                  <a:srgbClr val="44546A">
                    <a:lumMod val="7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»</a:t>
            </a: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71274" y="2881331"/>
            <a:ext cx="7115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Заместитель генерального директора по развитию ТОО «Семизбай-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99531" y="5758981"/>
            <a:ext cx="192189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496" y="48701"/>
            <a:ext cx="1457070" cy="4389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472" y="25401"/>
            <a:ext cx="5230821" cy="49381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54FB0D-343C-47D9-B2CB-9D4500193F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920" y="1022533"/>
            <a:ext cx="1314338" cy="143251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3B118B-7785-4C33-9D57-EA46A4A5B5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57" y="3841457"/>
            <a:ext cx="1228373" cy="129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995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223</Words>
  <Application>Microsoft Office PowerPoint</Application>
  <PresentationFormat>Широкоэкранный</PresentationFormat>
  <Paragraphs>59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Segoe UI Black</vt:lpstr>
      <vt:lpstr>Segoe UI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Какенова Айжан Кайратовна</dc:creator>
  <cp:lastModifiedBy>Сыздыкова Нурия Пазылқызы</cp:lastModifiedBy>
  <cp:revision>64</cp:revision>
  <cp:lastPrinted>2025-08-15T07:36:04Z</cp:lastPrinted>
  <dcterms:created xsi:type="dcterms:W3CDTF">2020-11-20T09:27:30Z</dcterms:created>
  <dcterms:modified xsi:type="dcterms:W3CDTF">2025-08-15T07:37:58Z</dcterms:modified>
</cp:coreProperties>
</file>