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64" r:id="rId3"/>
    <p:sldId id="265" r:id="rId4"/>
    <p:sldId id="266" r:id="rId5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1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7" cy="513508"/>
          </a:xfrm>
          <a:prstGeom prst="rect">
            <a:avLst/>
          </a:prstGeom>
        </p:spPr>
        <p:txBody>
          <a:bodyPr vert="horz" lIns="95070" tIns="47535" rIns="95070" bIns="47535" rtlCol="0"/>
          <a:lstStyle>
            <a:lvl1pPr algn="r">
              <a:defRPr sz="1200"/>
            </a:lvl1pPr>
          </a:lstStyle>
          <a:p>
            <a:fld id="{F00B5120-F9C1-4B61-8309-F851718CA018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0" tIns="47535" rIns="95070" bIns="47535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5070" tIns="47535" rIns="95070" bIns="4753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5070" tIns="47535" rIns="95070" bIns="47535" rtlCol="0" anchor="b"/>
          <a:lstStyle>
            <a:lvl1pPr algn="r">
              <a:defRPr sz="1200"/>
            </a:lvl1pPr>
          </a:lstStyle>
          <a:p>
            <a:fld id="{47DF2C69-5254-4D47-AF92-1574AD6365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33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26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959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344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763CDE-F4CD-4B08-A768-862BC3510FD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23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99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30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40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1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82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22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8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9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0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949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4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27557-426C-4891-AB04-FB8A9CE9D43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36C66-C3D5-4E28-915A-E9689B642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2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План преемственности на позиции Функционального пула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B7A626-5FF0-4661-A378-623DF938C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964" y="623712"/>
            <a:ext cx="1132615" cy="11927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Скругленный прямоугольник 16">
            <a:extLst>
              <a:ext uri="{FF2B5EF4-FFF2-40B4-BE49-F238E27FC236}">
                <a16:creationId xmlns:a16="http://schemas.microsoft.com/office/drawing/2014/main" id="{CEC3F92F-7335-4DFF-AF26-713BA64CA300}"/>
              </a:ext>
            </a:extLst>
          </p:cNvPr>
          <p:cNvSpPr/>
          <p:nvPr/>
        </p:nvSpPr>
        <p:spPr>
          <a:xfrm>
            <a:off x="3952384" y="1871063"/>
            <a:ext cx="3944849" cy="5357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Блок Генерального директора</a:t>
            </a:r>
          </a:p>
          <a:p>
            <a:pPr algn="ctr"/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Сатанов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Биржан Булатович</a:t>
            </a:r>
          </a:p>
        </p:txBody>
      </p:sp>
      <p:sp>
        <p:nvSpPr>
          <p:cNvPr id="29" name="Скругленный прямоугольник 20">
            <a:extLst>
              <a:ext uri="{FF2B5EF4-FFF2-40B4-BE49-F238E27FC236}">
                <a16:creationId xmlns:a16="http://schemas.microsoft.com/office/drawing/2014/main" id="{DEF14E02-3DCD-44E8-9304-0A99BD13340B}"/>
              </a:ext>
            </a:extLst>
          </p:cNvPr>
          <p:cNvSpPr/>
          <p:nvPr/>
        </p:nvSpPr>
        <p:spPr>
          <a:xfrm>
            <a:off x="364743" y="2479833"/>
            <a:ext cx="11653632" cy="2909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+mj-lt"/>
              </a:rPr>
              <a:t>ЦЕЛЕВЫЕ ДОЛЖНОСТИ</a:t>
            </a:r>
          </a:p>
        </p:txBody>
      </p:sp>
      <p:sp>
        <p:nvSpPr>
          <p:cNvPr id="32" name="Скругленный прямоугольник 21">
            <a:extLst>
              <a:ext uri="{FF2B5EF4-FFF2-40B4-BE49-F238E27FC236}">
                <a16:creationId xmlns:a16="http://schemas.microsoft.com/office/drawing/2014/main" id="{9A14C14D-3130-44CC-86BF-9A14580305AC}"/>
              </a:ext>
            </a:extLst>
          </p:cNvPr>
          <p:cNvSpPr/>
          <p:nvPr/>
        </p:nvSpPr>
        <p:spPr>
          <a:xfrm>
            <a:off x="1341084" y="2898137"/>
            <a:ext cx="3587641" cy="563677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Директор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</a:t>
            </a:r>
            <a:r>
              <a:rPr lang="kk-KZ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епартамента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HR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33" name="Скругленный прямоугольник 21">
            <a:extLst>
              <a:ext uri="{FF2B5EF4-FFF2-40B4-BE49-F238E27FC236}">
                <a16:creationId xmlns:a16="http://schemas.microsoft.com/office/drawing/2014/main" id="{6F3DE3CF-C17E-4A21-BD6C-F7F23B443F62}"/>
              </a:ext>
            </a:extLst>
          </p:cNvPr>
          <p:cNvSpPr/>
          <p:nvPr/>
        </p:nvSpPr>
        <p:spPr>
          <a:xfrm>
            <a:off x="7001467" y="2889557"/>
            <a:ext cx="4108091" cy="577724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Директор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Департамента закупок</a:t>
            </a:r>
          </a:p>
        </p:txBody>
      </p:sp>
      <p:sp>
        <p:nvSpPr>
          <p:cNvPr id="46" name="Скругленный прямоугольник 20">
            <a:extLst>
              <a:ext uri="{FF2B5EF4-FFF2-40B4-BE49-F238E27FC236}">
                <a16:creationId xmlns:a16="http://schemas.microsoft.com/office/drawing/2014/main" id="{55F69FBB-29FF-41AC-8DDF-9FF47E67AED7}"/>
              </a:ext>
            </a:extLst>
          </p:cNvPr>
          <p:cNvSpPr/>
          <p:nvPr/>
        </p:nvSpPr>
        <p:spPr>
          <a:xfrm>
            <a:off x="351692" y="3609390"/>
            <a:ext cx="11679735" cy="21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+mj-lt"/>
              </a:rPr>
              <a:t>ПРЕЕМНИКИ</a:t>
            </a:r>
          </a:p>
        </p:txBody>
      </p:sp>
      <p:sp>
        <p:nvSpPr>
          <p:cNvPr id="47" name="Стрелка вниз 34">
            <a:extLst>
              <a:ext uri="{FF2B5EF4-FFF2-40B4-BE49-F238E27FC236}">
                <a16:creationId xmlns:a16="http://schemas.microsoft.com/office/drawing/2014/main" id="{1CDE3568-BEF6-4221-9C21-10C18425C3E3}"/>
              </a:ext>
            </a:extLst>
          </p:cNvPr>
          <p:cNvSpPr/>
          <p:nvPr/>
        </p:nvSpPr>
        <p:spPr>
          <a:xfrm>
            <a:off x="2986287" y="3910223"/>
            <a:ext cx="300404" cy="227383"/>
          </a:xfrm>
          <a:prstGeom prst="downArrow">
            <a:avLst/>
          </a:prstGeom>
          <a:blipFill>
            <a:blip r:embed="rId5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0" name="Стрелка вниз 34">
            <a:extLst>
              <a:ext uri="{FF2B5EF4-FFF2-40B4-BE49-F238E27FC236}">
                <a16:creationId xmlns:a16="http://schemas.microsoft.com/office/drawing/2014/main" id="{BC0FB765-5619-475C-A846-6FE59D0C55A1}"/>
              </a:ext>
            </a:extLst>
          </p:cNvPr>
          <p:cNvSpPr/>
          <p:nvPr/>
        </p:nvSpPr>
        <p:spPr>
          <a:xfrm>
            <a:off x="8905310" y="3926162"/>
            <a:ext cx="300404" cy="227383"/>
          </a:xfrm>
          <a:prstGeom prst="downArrow">
            <a:avLst/>
          </a:prstGeom>
          <a:blipFill>
            <a:blip r:embed="rId5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04ED29-92CE-4B83-9E7E-DE731F4E6A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7"/>
          <a:stretch/>
        </p:blipFill>
        <p:spPr>
          <a:xfrm>
            <a:off x="8433733" y="4203948"/>
            <a:ext cx="1243559" cy="15269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0" name="Скругленный прямоугольник 27">
            <a:extLst>
              <a:ext uri="{FF2B5EF4-FFF2-40B4-BE49-F238E27FC236}">
                <a16:creationId xmlns:a16="http://schemas.microsoft.com/office/drawing/2014/main" id="{72FF210F-AB6B-4872-A286-6D72BBA5F646}"/>
              </a:ext>
            </a:extLst>
          </p:cNvPr>
          <p:cNvSpPr/>
          <p:nvPr/>
        </p:nvSpPr>
        <p:spPr>
          <a:xfrm>
            <a:off x="7660169" y="5874048"/>
            <a:ext cx="2790683" cy="627219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Нартбаева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Меңнура</a:t>
            </a:r>
            <a:endParaRPr lang="en-US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Директор Департамента материально-технического обеспечения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р.«Семизбай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B1305D-C396-479C-902D-B7F83CBAF4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710" y="4196405"/>
            <a:ext cx="1243559" cy="15345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Скругленный прямоугольник 27">
            <a:extLst>
              <a:ext uri="{FF2B5EF4-FFF2-40B4-BE49-F238E27FC236}">
                <a16:creationId xmlns:a16="http://schemas.microsoft.com/office/drawing/2014/main" id="{D0253FDD-7131-451E-A9B3-6867D5B9F5B8}"/>
              </a:ext>
            </a:extLst>
          </p:cNvPr>
          <p:cNvSpPr/>
          <p:nvPr/>
        </p:nvSpPr>
        <p:spPr>
          <a:xfrm>
            <a:off x="1800314" y="5874048"/>
            <a:ext cx="2669180" cy="627219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Укубаева Айслу Сеильгазиновна</a:t>
            </a: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Главный менеджер</a:t>
            </a: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Д</a:t>
            </a:r>
            <a:r>
              <a:rPr lang="kk-KZ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епартамента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HR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551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План преемственности на позиции Функционального пула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sp>
        <p:nvSpPr>
          <p:cNvPr id="29" name="Скругленный прямоугольник 20">
            <a:extLst>
              <a:ext uri="{FF2B5EF4-FFF2-40B4-BE49-F238E27FC236}">
                <a16:creationId xmlns:a16="http://schemas.microsoft.com/office/drawing/2014/main" id="{DEF14E02-3DCD-44E8-9304-0A99BD13340B}"/>
              </a:ext>
            </a:extLst>
          </p:cNvPr>
          <p:cNvSpPr/>
          <p:nvPr/>
        </p:nvSpPr>
        <p:spPr>
          <a:xfrm>
            <a:off x="373223" y="2568500"/>
            <a:ext cx="11420671" cy="2909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+mj-lt"/>
              </a:rPr>
              <a:t>ЦЕЛЕВЫЕ ДОЛЖНОСТИ</a:t>
            </a:r>
          </a:p>
        </p:txBody>
      </p:sp>
      <p:sp>
        <p:nvSpPr>
          <p:cNvPr id="32" name="Скругленный прямоугольник 21">
            <a:extLst>
              <a:ext uri="{FF2B5EF4-FFF2-40B4-BE49-F238E27FC236}">
                <a16:creationId xmlns:a16="http://schemas.microsoft.com/office/drawing/2014/main" id="{9A14C14D-3130-44CC-86BF-9A14580305AC}"/>
              </a:ext>
            </a:extLst>
          </p:cNvPr>
          <p:cNvSpPr/>
          <p:nvPr/>
        </p:nvSpPr>
        <p:spPr>
          <a:xfrm>
            <a:off x="3769757" y="3006686"/>
            <a:ext cx="4350686" cy="653645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Главный бухгалтер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Департамента бухгалтерского учета и отчетности</a:t>
            </a:r>
          </a:p>
        </p:txBody>
      </p:sp>
      <p:sp>
        <p:nvSpPr>
          <p:cNvPr id="46" name="Скругленный прямоугольник 20">
            <a:extLst>
              <a:ext uri="{FF2B5EF4-FFF2-40B4-BE49-F238E27FC236}">
                <a16:creationId xmlns:a16="http://schemas.microsoft.com/office/drawing/2014/main" id="{55F69FBB-29FF-41AC-8DDF-9FF47E67AED7}"/>
              </a:ext>
            </a:extLst>
          </p:cNvPr>
          <p:cNvSpPr/>
          <p:nvPr/>
        </p:nvSpPr>
        <p:spPr>
          <a:xfrm>
            <a:off x="373223" y="3767782"/>
            <a:ext cx="11420671" cy="3243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+mj-lt"/>
              </a:rPr>
              <a:t>ПРЕЕМНИКИ</a:t>
            </a:r>
          </a:p>
        </p:txBody>
      </p:sp>
      <p:sp>
        <p:nvSpPr>
          <p:cNvPr id="47" name="Стрелка вниз 34">
            <a:extLst>
              <a:ext uri="{FF2B5EF4-FFF2-40B4-BE49-F238E27FC236}">
                <a16:creationId xmlns:a16="http://schemas.microsoft.com/office/drawing/2014/main" id="{1CDE3568-BEF6-4221-9C21-10C18425C3E3}"/>
              </a:ext>
            </a:extLst>
          </p:cNvPr>
          <p:cNvSpPr/>
          <p:nvPr/>
        </p:nvSpPr>
        <p:spPr>
          <a:xfrm>
            <a:off x="5794202" y="4225297"/>
            <a:ext cx="301798" cy="256834"/>
          </a:xfrm>
          <a:prstGeom prst="downArrow">
            <a:avLst/>
          </a:prstGeom>
          <a:blipFill>
            <a:blip r:embed="rId4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C5455A9-18ED-402C-9C42-00E922B702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900" y="606025"/>
            <a:ext cx="1018399" cy="1183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550BF6-0CA5-49AC-B690-9047925980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0"/>
          <a:stretch/>
        </p:blipFill>
        <p:spPr>
          <a:xfrm>
            <a:off x="5411222" y="4534878"/>
            <a:ext cx="1070961" cy="13148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Скругленный прямоугольник 27">
            <a:extLst>
              <a:ext uri="{FF2B5EF4-FFF2-40B4-BE49-F238E27FC236}">
                <a16:creationId xmlns:a16="http://schemas.microsoft.com/office/drawing/2014/main" id="{D0253FDD-7131-451E-A9B3-6867D5B9F5B8}"/>
              </a:ext>
            </a:extLst>
          </p:cNvPr>
          <p:cNvSpPr/>
          <p:nvPr/>
        </p:nvSpPr>
        <p:spPr>
          <a:xfrm>
            <a:off x="3643470" y="5906349"/>
            <a:ext cx="4880176" cy="691252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Коновалова Вера Николаевна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Заместитель директора департамента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Департамента бухгалтерского учета и отчетности</a:t>
            </a:r>
          </a:p>
        </p:txBody>
      </p:sp>
      <p:sp>
        <p:nvSpPr>
          <p:cNvPr id="27" name="Скругленный прямоугольник 16">
            <a:extLst>
              <a:ext uri="{FF2B5EF4-FFF2-40B4-BE49-F238E27FC236}">
                <a16:creationId xmlns:a16="http://schemas.microsoft.com/office/drawing/2014/main" id="{CEC3F92F-7335-4DFF-AF26-713BA64CA300}"/>
              </a:ext>
            </a:extLst>
          </p:cNvPr>
          <p:cNvSpPr/>
          <p:nvPr/>
        </p:nvSpPr>
        <p:spPr>
          <a:xfrm>
            <a:off x="2827606" y="1873408"/>
            <a:ext cx="5988150" cy="5782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Блок Заместителя Генерального директора-</a:t>
            </a: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финансовый/коммерческий директор</a:t>
            </a:r>
          </a:p>
          <a:p>
            <a:pPr algn="ctr"/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CUI YIWEN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73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План преемственности на позиции Функционального пула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sp>
        <p:nvSpPr>
          <p:cNvPr id="29" name="Скругленный прямоугольник 20">
            <a:extLst>
              <a:ext uri="{FF2B5EF4-FFF2-40B4-BE49-F238E27FC236}">
                <a16:creationId xmlns:a16="http://schemas.microsoft.com/office/drawing/2014/main" id="{DEF14E02-3DCD-44E8-9304-0A99BD13340B}"/>
              </a:ext>
            </a:extLst>
          </p:cNvPr>
          <p:cNvSpPr/>
          <p:nvPr/>
        </p:nvSpPr>
        <p:spPr>
          <a:xfrm>
            <a:off x="391683" y="2648722"/>
            <a:ext cx="11551502" cy="2909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+mj-lt"/>
              </a:rPr>
              <a:t>ЦЕЛЕВЫЕ ДОЛЖНОСТИ</a:t>
            </a:r>
          </a:p>
        </p:txBody>
      </p:sp>
      <p:sp>
        <p:nvSpPr>
          <p:cNvPr id="32" name="Скругленный прямоугольник 21">
            <a:extLst>
              <a:ext uri="{FF2B5EF4-FFF2-40B4-BE49-F238E27FC236}">
                <a16:creationId xmlns:a16="http://schemas.microsoft.com/office/drawing/2014/main" id="{9A14C14D-3130-44CC-86BF-9A14580305AC}"/>
              </a:ext>
            </a:extLst>
          </p:cNvPr>
          <p:cNvSpPr/>
          <p:nvPr/>
        </p:nvSpPr>
        <p:spPr>
          <a:xfrm>
            <a:off x="4024960" y="3014413"/>
            <a:ext cx="4387078" cy="653645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Директор Производственно-геологического департамента</a:t>
            </a:r>
          </a:p>
        </p:txBody>
      </p:sp>
      <p:sp>
        <p:nvSpPr>
          <p:cNvPr id="46" name="Скругленный прямоугольник 20">
            <a:extLst>
              <a:ext uri="{FF2B5EF4-FFF2-40B4-BE49-F238E27FC236}">
                <a16:creationId xmlns:a16="http://schemas.microsoft.com/office/drawing/2014/main" id="{55F69FBB-29FF-41AC-8DDF-9FF47E67AED7}"/>
              </a:ext>
            </a:extLst>
          </p:cNvPr>
          <p:cNvSpPr/>
          <p:nvPr/>
        </p:nvSpPr>
        <p:spPr>
          <a:xfrm>
            <a:off x="378633" y="3742833"/>
            <a:ext cx="11564552" cy="21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+mj-lt"/>
              </a:rPr>
              <a:t>ПРЕЕМНИКИ</a:t>
            </a:r>
          </a:p>
        </p:txBody>
      </p:sp>
      <p:sp>
        <p:nvSpPr>
          <p:cNvPr id="47" name="Стрелка вниз 34">
            <a:extLst>
              <a:ext uri="{FF2B5EF4-FFF2-40B4-BE49-F238E27FC236}">
                <a16:creationId xmlns:a16="http://schemas.microsoft.com/office/drawing/2014/main" id="{1CDE3568-BEF6-4221-9C21-10C18425C3E3}"/>
              </a:ext>
            </a:extLst>
          </p:cNvPr>
          <p:cNvSpPr/>
          <p:nvPr/>
        </p:nvSpPr>
        <p:spPr>
          <a:xfrm>
            <a:off x="6068297" y="4060027"/>
            <a:ext cx="300404" cy="227383"/>
          </a:xfrm>
          <a:prstGeom prst="downArrow">
            <a:avLst/>
          </a:prstGeom>
          <a:blipFill>
            <a:blip r:embed="rId4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2B2448E-7295-48CC-8CF7-2EC2A9DD6F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857" y="623058"/>
            <a:ext cx="1197285" cy="12008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B3B1279-B049-4B76-A8D0-CC270918EE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369" y="4386457"/>
            <a:ext cx="1121207" cy="1443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Скругленный прямоугольник 27">
            <a:extLst>
              <a:ext uri="{FF2B5EF4-FFF2-40B4-BE49-F238E27FC236}">
                <a16:creationId xmlns:a16="http://schemas.microsoft.com/office/drawing/2014/main" id="{D0253FDD-7131-451E-A9B3-6867D5B9F5B8}"/>
              </a:ext>
            </a:extLst>
          </p:cNvPr>
          <p:cNvSpPr/>
          <p:nvPr/>
        </p:nvSpPr>
        <p:spPr>
          <a:xfrm>
            <a:off x="5038194" y="5925403"/>
            <a:ext cx="2347555" cy="619078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Теменұлы Жомарт </a:t>
            </a: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Директор </a:t>
            </a: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рудника «Семизбай»</a:t>
            </a:r>
          </a:p>
        </p:txBody>
      </p:sp>
      <p:sp>
        <p:nvSpPr>
          <p:cNvPr id="27" name="Скругленный прямоугольник 16">
            <a:extLst>
              <a:ext uri="{FF2B5EF4-FFF2-40B4-BE49-F238E27FC236}">
                <a16:creationId xmlns:a16="http://schemas.microsoft.com/office/drawing/2014/main" id="{CEC3F92F-7335-4DFF-AF26-713BA64CA300}"/>
              </a:ext>
            </a:extLst>
          </p:cNvPr>
          <p:cNvSpPr/>
          <p:nvPr/>
        </p:nvSpPr>
        <p:spPr>
          <a:xfrm>
            <a:off x="3194386" y="1892430"/>
            <a:ext cx="6048228" cy="62142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Блок по производству</a:t>
            </a: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Заместитель Генерального директора по производству</a:t>
            </a:r>
          </a:p>
          <a:p>
            <a:pPr algn="ctr"/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Золин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Алексей Александрович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473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01267"/>
            <a:ext cx="2743200" cy="365125"/>
          </a:xfrm>
        </p:spPr>
        <p:txBody>
          <a:bodyPr/>
          <a:lstStyle/>
          <a:p>
            <a:fld id="{8A339E68-DAFE-4F03-B48C-026415F06863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-20966"/>
            <a:ext cx="12192000" cy="57828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  <a:cs typeface="Segoe UI Semibold" panose="020B0702040204020203" pitchFamily="34" charset="0"/>
              </a:rPr>
              <a:t>План преемственности на позиции Функционального пула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11" y="46239"/>
            <a:ext cx="1459514" cy="443873"/>
          </a:xfrm>
          <a:prstGeom prst="rect">
            <a:avLst/>
          </a:prstGeom>
        </p:spPr>
      </p:pic>
      <p:sp>
        <p:nvSpPr>
          <p:cNvPr id="29" name="Скругленный прямоугольник 20">
            <a:extLst>
              <a:ext uri="{FF2B5EF4-FFF2-40B4-BE49-F238E27FC236}">
                <a16:creationId xmlns:a16="http://schemas.microsoft.com/office/drawing/2014/main" id="{DEF14E02-3DCD-44E8-9304-0A99BD13340B}"/>
              </a:ext>
            </a:extLst>
          </p:cNvPr>
          <p:cNvSpPr/>
          <p:nvPr/>
        </p:nvSpPr>
        <p:spPr>
          <a:xfrm>
            <a:off x="364742" y="2498827"/>
            <a:ext cx="11640581" cy="2909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+mj-lt"/>
              </a:rPr>
              <a:t>ЦЕЛЕВЫЕ ДОЛЖНОСТИ</a:t>
            </a:r>
          </a:p>
        </p:txBody>
      </p:sp>
      <p:sp>
        <p:nvSpPr>
          <p:cNvPr id="32" name="Скругленный прямоугольник 21">
            <a:extLst>
              <a:ext uri="{FF2B5EF4-FFF2-40B4-BE49-F238E27FC236}">
                <a16:creationId xmlns:a16="http://schemas.microsoft.com/office/drawing/2014/main" id="{9A14C14D-3130-44CC-86BF-9A14580305AC}"/>
              </a:ext>
            </a:extLst>
          </p:cNvPr>
          <p:cNvSpPr/>
          <p:nvPr/>
        </p:nvSpPr>
        <p:spPr>
          <a:xfrm>
            <a:off x="1000848" y="2885556"/>
            <a:ext cx="4288129" cy="653645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Директор рудника/филиала</a:t>
            </a:r>
          </a:p>
        </p:txBody>
      </p:sp>
      <p:sp>
        <p:nvSpPr>
          <p:cNvPr id="35" name="Скругленный прямоугольник 21">
            <a:extLst>
              <a:ext uri="{FF2B5EF4-FFF2-40B4-BE49-F238E27FC236}">
                <a16:creationId xmlns:a16="http://schemas.microsoft.com/office/drawing/2014/main" id="{C41C6D93-AE8C-46D8-A9DB-6ABB2140AB5C}"/>
              </a:ext>
            </a:extLst>
          </p:cNvPr>
          <p:cNvSpPr/>
          <p:nvPr/>
        </p:nvSpPr>
        <p:spPr>
          <a:xfrm>
            <a:off x="6923295" y="2885094"/>
            <a:ext cx="4288129" cy="654567"/>
          </a:xfrm>
          <a:prstGeom prst="roundRect">
            <a:avLst>
              <a:gd name="adj" fmla="val 15530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Главный инженер рудника/филиала</a:t>
            </a:r>
          </a:p>
        </p:txBody>
      </p:sp>
      <p:sp>
        <p:nvSpPr>
          <p:cNvPr id="46" name="Скругленный прямоугольник 20">
            <a:extLst>
              <a:ext uri="{FF2B5EF4-FFF2-40B4-BE49-F238E27FC236}">
                <a16:creationId xmlns:a16="http://schemas.microsoft.com/office/drawing/2014/main" id="{55F69FBB-29FF-41AC-8DDF-9FF47E67AED7}"/>
              </a:ext>
            </a:extLst>
          </p:cNvPr>
          <p:cNvSpPr/>
          <p:nvPr/>
        </p:nvSpPr>
        <p:spPr>
          <a:xfrm>
            <a:off x="351691" y="3635014"/>
            <a:ext cx="11653632" cy="21814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+mj-lt"/>
              </a:rPr>
              <a:t>ПРЕЕМНИКИ</a:t>
            </a:r>
          </a:p>
        </p:txBody>
      </p:sp>
      <p:sp>
        <p:nvSpPr>
          <p:cNvPr id="47" name="Стрелка вниз 34">
            <a:extLst>
              <a:ext uri="{FF2B5EF4-FFF2-40B4-BE49-F238E27FC236}">
                <a16:creationId xmlns:a16="http://schemas.microsoft.com/office/drawing/2014/main" id="{1CDE3568-BEF6-4221-9C21-10C18425C3E3}"/>
              </a:ext>
            </a:extLst>
          </p:cNvPr>
          <p:cNvSpPr/>
          <p:nvPr/>
        </p:nvSpPr>
        <p:spPr>
          <a:xfrm>
            <a:off x="2636467" y="3936891"/>
            <a:ext cx="300404" cy="227383"/>
          </a:xfrm>
          <a:prstGeom prst="downArrow">
            <a:avLst/>
          </a:prstGeom>
          <a:blipFill>
            <a:blip r:embed="rId4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9" name="Стрелка вниз 34">
            <a:extLst>
              <a:ext uri="{FF2B5EF4-FFF2-40B4-BE49-F238E27FC236}">
                <a16:creationId xmlns:a16="http://schemas.microsoft.com/office/drawing/2014/main" id="{DA6E5380-2DCB-45A3-BE7E-911B56C7499C}"/>
              </a:ext>
            </a:extLst>
          </p:cNvPr>
          <p:cNvSpPr/>
          <p:nvPr/>
        </p:nvSpPr>
        <p:spPr>
          <a:xfrm>
            <a:off x="8917157" y="3946301"/>
            <a:ext cx="300404" cy="227383"/>
          </a:xfrm>
          <a:prstGeom prst="downArrow">
            <a:avLst/>
          </a:prstGeom>
          <a:blipFill>
            <a:blip r:embed="rId4"/>
            <a:stretch>
              <a:fillRect/>
            </a:stretch>
          </a:blip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err="1">
              <a:solidFill>
                <a:schemeClr val="accent1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2B2448E-7295-48CC-8CF7-2EC2A9DD6F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915" y="586956"/>
            <a:ext cx="1224651" cy="11734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C11EF60-9E67-4760-8FFF-BAEA855D9A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49" y="4266824"/>
            <a:ext cx="1153640" cy="1365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4E83BFA-18CC-4324-82EB-BF437BE548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898" y="4247242"/>
            <a:ext cx="1153641" cy="1365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Скругленный прямоугольник 27">
            <a:extLst>
              <a:ext uri="{FF2B5EF4-FFF2-40B4-BE49-F238E27FC236}">
                <a16:creationId xmlns:a16="http://schemas.microsoft.com/office/drawing/2014/main" id="{D0253FDD-7131-451E-A9B3-6867D5B9F5B8}"/>
              </a:ext>
            </a:extLst>
          </p:cNvPr>
          <p:cNvSpPr/>
          <p:nvPr/>
        </p:nvSpPr>
        <p:spPr>
          <a:xfrm>
            <a:off x="1276680" y="5750862"/>
            <a:ext cx="3019978" cy="729789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Калымбетов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Жарасхан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Жумадинович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kk-KZ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Главный инженер Управления </a:t>
            </a:r>
            <a:r>
              <a:rPr lang="kk-KZ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филиала</a:t>
            </a:r>
            <a:r>
              <a:rPr lang="kk-KZ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«</a:t>
            </a:r>
            <a:r>
              <a:rPr lang="kk-KZ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Ирколь</a:t>
            </a:r>
            <a:r>
              <a:rPr lang="kk-KZ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»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45" name="Скругленный прямоугольник 27">
            <a:extLst>
              <a:ext uri="{FF2B5EF4-FFF2-40B4-BE49-F238E27FC236}">
                <a16:creationId xmlns:a16="http://schemas.microsoft.com/office/drawing/2014/main" id="{46FE6B43-5C90-4F86-A37F-2A4ABBFFD9F3}"/>
              </a:ext>
            </a:extLst>
          </p:cNvPr>
          <p:cNvSpPr/>
          <p:nvPr/>
        </p:nvSpPr>
        <p:spPr>
          <a:xfrm>
            <a:off x="7642945" y="5710610"/>
            <a:ext cx="2883546" cy="790657"/>
          </a:xfrm>
          <a:prstGeom prst="roundRect">
            <a:avLst>
              <a:gd name="adj" fmla="val 22337"/>
            </a:avLst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Налибаев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0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Темур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10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Сабырович</a:t>
            </a:r>
            <a:endParaRPr lang="ru-RU" sz="10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algn="ctr"/>
            <a:r>
              <a:rPr lang="kk-KZ" sz="1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Начальник Производственно-технической службы р.«</a:t>
            </a:r>
            <a:r>
              <a:rPr lang="kk-KZ" sz="10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Ирколь</a:t>
            </a:r>
            <a:r>
              <a:rPr lang="kk-KZ" sz="10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»</a:t>
            </a:r>
            <a:endParaRPr lang="ru-RU" sz="10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27" name="Скругленный прямоугольник 16">
            <a:extLst>
              <a:ext uri="{FF2B5EF4-FFF2-40B4-BE49-F238E27FC236}">
                <a16:creationId xmlns:a16="http://schemas.microsoft.com/office/drawing/2014/main" id="{CEC3F92F-7335-4DFF-AF26-713BA64CA300}"/>
              </a:ext>
            </a:extLst>
          </p:cNvPr>
          <p:cNvSpPr/>
          <p:nvPr/>
        </p:nvSpPr>
        <p:spPr>
          <a:xfrm>
            <a:off x="3343120" y="1812111"/>
            <a:ext cx="5724240" cy="62142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28575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Блок по производству</a:t>
            </a:r>
          </a:p>
          <a:p>
            <a:pPr algn="ctr"/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Заместитель Генерального директора по производству</a:t>
            </a:r>
          </a:p>
          <a:p>
            <a:pPr algn="ctr"/>
            <a:r>
              <a:rPr lang="ru-RU" sz="1100" b="1" dirty="0" err="1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Золин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Алексей Александрович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260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5022</TotalTime>
  <Words>166</Words>
  <Application>Microsoft Office PowerPoint</Application>
  <PresentationFormat>Широкоэкранный</PresentationFormat>
  <Paragraphs>55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Segoe UI Black</vt:lpstr>
      <vt:lpstr>Segoe UI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Какенова Айжан Кайратовна</dc:creator>
  <cp:lastModifiedBy>Анесова Малика Серікқызы</cp:lastModifiedBy>
  <cp:revision>105</cp:revision>
  <cp:lastPrinted>2026-05-12T08:04:10Z</cp:lastPrinted>
  <dcterms:created xsi:type="dcterms:W3CDTF">2020-11-20T09:27:30Z</dcterms:created>
  <dcterms:modified xsi:type="dcterms:W3CDTF">2026-09-24T10:39:44Z</dcterms:modified>
</cp:coreProperties>
</file>