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7" r:id="rId3"/>
    <p:sldId id="260" r:id="rId4"/>
    <p:sldId id="262" r:id="rId5"/>
    <p:sldId id="261" r:id="rId6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3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03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0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82750" y="2310906"/>
            <a:ext cx="44527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Сатанов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Биржан Булатович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ЦЕЛЕВЫЕ ДОЛЖНОСТИ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менеджмент пула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95479" y="3257119"/>
            <a:ext cx="11600599" cy="2617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Semibold" panose="020B0702040204020203" pitchFamily="34" charset="0"/>
              </a:rPr>
              <a:t>ПРЕЕМНИКИ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95479" y="3690906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5954" y="3857787"/>
            <a:ext cx="1762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ДО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91948" y="3040770"/>
            <a:ext cx="2317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1841" y="4098003"/>
            <a:ext cx="4692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Бердигулов Алмат Кудайбергенович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по экономике ТОО 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02953" y="2673990"/>
            <a:ext cx="4369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Генеральный директор ТОО 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47EF9D-9D42-468D-B7E8-EAEB4625B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3735211"/>
            <a:ext cx="1083346" cy="1178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14A624-1687-44CF-A8EE-65AC0663EAD9}"/>
              </a:ext>
            </a:extLst>
          </p:cNvPr>
          <p:cNvSpPr/>
          <p:nvPr/>
        </p:nvSpPr>
        <p:spPr>
          <a:xfrm>
            <a:off x="5195098" y="1077756"/>
            <a:ext cx="1070690" cy="1104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1F74E4-2220-40D1-9ECC-4795D75A3B3F}"/>
              </a:ext>
            </a:extLst>
          </p:cNvPr>
          <p:cNvSpPr/>
          <p:nvPr/>
        </p:nvSpPr>
        <p:spPr>
          <a:xfrm>
            <a:off x="295479" y="4996923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3AE454-460F-414F-A1C8-00B95B90CABE}"/>
              </a:ext>
            </a:extLst>
          </p:cNvPr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1-3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EE97E6-177A-496A-B721-7DEC93EDCFBA}"/>
              </a:ext>
            </a:extLst>
          </p:cNvPr>
          <p:cNvSpPr txBox="1"/>
          <p:nvPr/>
        </p:nvSpPr>
        <p:spPr>
          <a:xfrm>
            <a:off x="3768185" y="5274217"/>
            <a:ext cx="48846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по производству ТОО 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»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069B11-C4D1-424C-8916-A3BCC3583C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5048813"/>
            <a:ext cx="1111506" cy="1139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276" y="899219"/>
            <a:ext cx="1372334" cy="144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ЦЕЛЕВЫЕ ДОЛЖНОСТИ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3409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менеджмент пула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3213532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Semibold" panose="020B0702040204020203" pitchFamily="34" charset="0"/>
              </a:rPr>
              <a:t>ПРЕЕМНИКИ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ДО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1-3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9152" y="3833131"/>
            <a:ext cx="39989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Салқынбаев Мұқанбетжан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Бекмырзаұлы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Директор филиала «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Ирколь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ТОО 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6" y="5096225"/>
            <a:ext cx="39447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Цой Бертан Викторович,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Директор Производственно-геологического департамента ТОО 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950" y="2707311"/>
            <a:ext cx="11450461" cy="337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по производству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ТОО 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0" y="4960618"/>
            <a:ext cx="1011100" cy="1163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16" y="3632535"/>
            <a:ext cx="1065328" cy="1173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496FDF-E8C7-4260-9879-A27C8E334E9D}"/>
              </a:ext>
            </a:extLst>
          </p:cNvPr>
          <p:cNvSpPr/>
          <p:nvPr/>
        </p:nvSpPr>
        <p:spPr>
          <a:xfrm>
            <a:off x="5042516" y="1057525"/>
            <a:ext cx="1167987" cy="1176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0EA7EE-B0F8-49F6-8F8C-22DD0A54B202}"/>
              </a:ext>
            </a:extLst>
          </p:cNvPr>
          <p:cNvSpPr txBox="1"/>
          <p:nvPr/>
        </p:nvSpPr>
        <p:spPr>
          <a:xfrm>
            <a:off x="3719741" y="2294659"/>
            <a:ext cx="445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F115C6-9F94-4030-BE0C-56C1ADDA31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10" y="1025206"/>
            <a:ext cx="1334997" cy="1239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875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0245" y="2544212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Бердигулов Алмат Кудайбергенович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ЦЕЛЕВЫЕ ДОЛЖНОСТИ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3288807"/>
            <a:ext cx="11610616" cy="2440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Semibold" panose="020B0702040204020203" pitchFamily="34" charset="0"/>
              </a:rPr>
              <a:t>ПРЕЕМНИКИ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667890"/>
            <a:ext cx="11610616" cy="17715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7922" y="4101354"/>
            <a:ext cx="1902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ДО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2174" y="3977107"/>
            <a:ext cx="388402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Жаксыбекова Меруерт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Дубаевна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kk-KZ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Директор </a:t>
            </a:r>
            <a:r>
              <a:rPr lang="kk-KZ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Департамента</a:t>
            </a:r>
            <a:r>
              <a:rPr lang="kk-KZ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экономики и планирования</a:t>
            </a:r>
          </a:p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ТОО «</a:t>
            </a:r>
            <a:r>
              <a:rPr lang="kk-KZ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Семизбай-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pPr lvl="0" algn="ctr"/>
            <a:endParaRPr lang="ru-RU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52803" y="2838149"/>
            <a:ext cx="7765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по экономике ТОО 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BA60F9-2F64-4ADD-BDA6-31DC4D72C3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284" y="3794941"/>
            <a:ext cx="1222553" cy="1517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2012E46-B145-4B54-9335-ACEA18838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227" y="1071419"/>
            <a:ext cx="1299576" cy="1351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3225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ЦЕЛЕВЫЕ ДОЛЖНОСТИ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3409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менеджмент пула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3213532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Semibold" panose="020B0702040204020203" pitchFamily="34" charset="0"/>
              </a:rPr>
              <a:t>ПРЕЕМНИКИ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ДО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1-3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4" y="5327090"/>
            <a:ext cx="394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Liu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Rongkang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Бухгалтер 2 категории ТОО «Семизбай-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FFB46A-161B-452F-930D-6FA6DB3BAB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621" y="1038884"/>
            <a:ext cx="1086890" cy="1262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F3FD86-9F6B-4847-A960-EB4B1D0FAD7D}"/>
              </a:ext>
            </a:extLst>
          </p:cNvPr>
          <p:cNvSpPr txBox="1"/>
          <p:nvPr/>
        </p:nvSpPr>
        <p:spPr>
          <a:xfrm>
            <a:off x="3062314" y="2387659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Cui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Yiwen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88E04A-D39F-48AE-91D1-1618D0155693}"/>
              </a:ext>
            </a:extLst>
          </p:cNvPr>
          <p:cNvSpPr txBox="1"/>
          <p:nvPr/>
        </p:nvSpPr>
        <p:spPr>
          <a:xfrm>
            <a:off x="1615853" y="2745478"/>
            <a:ext cx="10360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- финансовый/коммерческий директор ТОО 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788F7F-7B68-492D-B0DE-E618AC9423B0}"/>
              </a:ext>
            </a:extLst>
          </p:cNvPr>
          <p:cNvSpPr txBox="1"/>
          <p:nvPr/>
        </p:nvSpPr>
        <p:spPr>
          <a:xfrm>
            <a:off x="3893334" y="4003784"/>
            <a:ext cx="2965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Сыдыгалиева Няргуль </a:t>
            </a:r>
            <a:r>
              <a:rPr lang="ru-RU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Ескермесовна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kk-KZ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Главный бухгалтер 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ТОО «Семизбай-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F2C67D6-BC74-4241-84E8-1D845D4FF7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66" y="3654750"/>
            <a:ext cx="969755" cy="1103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E2CF94-30C0-4477-A143-F2658EF64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382" y="4962982"/>
            <a:ext cx="944739" cy="1168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314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02709" y="2399444"/>
            <a:ext cx="58922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Утяпов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Кайрат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Шинтасович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60100" y="597910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ЦЕЛЕВЫЕ ДОЛЖНОСТИ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3288807"/>
            <a:ext cx="11527958" cy="2440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Segoe UI Semibold" panose="020B0702040204020203" pitchFamily="34" charset="0"/>
              </a:rPr>
              <a:t>ПРЕЕМНИКИ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3730158"/>
            <a:ext cx="11527958" cy="17505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687" y="4309359"/>
            <a:ext cx="1898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ГОТОВНОСТЬ ДО ГОДА</a:t>
            </a: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2710" y="4161076"/>
            <a:ext cx="339743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Иманкулов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Самат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Тагибергенулы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kk-KZ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Директор 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Департамента развития и бизнес администрирования</a:t>
            </a:r>
            <a:r>
              <a:rPr lang="kk-KZ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ТОО «Семизбай-</a:t>
            </a:r>
            <a:r>
              <a:rPr lang="en-US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71274" y="2881331"/>
            <a:ext cx="7115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Заместитель генерального директора по развитию ТОО «Семизбай-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U»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54FB0D-343C-47D9-B2CB-9D4500193F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760" y="966931"/>
            <a:ext cx="1314338" cy="1432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3B118B-7785-4C33-9D57-EA46A4A5B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35" y="3903660"/>
            <a:ext cx="1267347" cy="1340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5995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230</Words>
  <Application>Microsoft Office PowerPoint</Application>
  <PresentationFormat>Широкоэкранный</PresentationFormat>
  <Paragraphs>61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73</cp:revision>
  <cp:lastPrinted>2026-05-12T10:42:11Z</cp:lastPrinted>
  <dcterms:created xsi:type="dcterms:W3CDTF">2020-11-20T09:27:30Z</dcterms:created>
  <dcterms:modified xsi:type="dcterms:W3CDTF">2026-09-24T10:39:36Z</dcterms:modified>
</cp:coreProperties>
</file>